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34"/>
  </p:notesMasterIdLst>
  <p:sldIdLst>
    <p:sldId id="287" r:id="rId3"/>
    <p:sldId id="297" r:id="rId4"/>
    <p:sldId id="298" r:id="rId5"/>
    <p:sldId id="294" r:id="rId6"/>
    <p:sldId id="295" r:id="rId7"/>
    <p:sldId id="296" r:id="rId8"/>
    <p:sldId id="299" r:id="rId9"/>
    <p:sldId id="288" r:id="rId10"/>
    <p:sldId id="289" r:id="rId11"/>
    <p:sldId id="290" r:id="rId12"/>
    <p:sldId id="291" r:id="rId13"/>
    <p:sldId id="292" r:id="rId14"/>
    <p:sldId id="293" r:id="rId15"/>
    <p:sldId id="257" r:id="rId16"/>
    <p:sldId id="258" r:id="rId17"/>
    <p:sldId id="259" r:id="rId18"/>
    <p:sldId id="260" r:id="rId19"/>
    <p:sldId id="261" r:id="rId20"/>
    <p:sldId id="262" r:id="rId21"/>
    <p:sldId id="263" r:id="rId22"/>
    <p:sldId id="264" r:id="rId23"/>
    <p:sldId id="265" r:id="rId24"/>
    <p:sldId id="269" r:id="rId25"/>
    <p:sldId id="300" r:id="rId26"/>
    <p:sldId id="266" r:id="rId27"/>
    <p:sldId id="267" r:id="rId28"/>
    <p:sldId id="268" r:id="rId29"/>
    <p:sldId id="301" r:id="rId30"/>
    <p:sldId id="302" r:id="rId31"/>
    <p:sldId id="303" r:id="rId32"/>
    <p:sldId id="286"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5" d="100"/>
          <a:sy n="65" d="100"/>
        </p:scale>
        <p:origin x="1320" y="2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presProps" Target="presProps.xml"/><Relationship Id="rId8" Type="http://schemas.openxmlformats.org/officeDocument/2006/relationships/slide" Target="slides/slide6.xml"/><Relationship Id="rId3" Type="http://schemas.openxmlformats.org/officeDocument/2006/relationships/slide" Target="slides/slide1.xml"/></Relationships>
</file>

<file path=ppt/ink/ink1.xml><?xml version="1.0" encoding="utf-8"?>
<inkml:ink xmlns:inkml="http://www.w3.org/2003/InkML">
  <inkml:definitions>
    <inkml:context xml:id="ctx0">
      <inkml:inkSource xml:id="inkSrc0">
        <inkml:traceFormat>
          <inkml:channel name="X" type="integer" max="29376" units="cm"/>
          <inkml:channel name="Y" type="integer" max="16524" units="cm"/>
          <inkml:channel name="F" type="integer" max="4095" units="dev"/>
          <inkml:channel name="T" type="integer" max="2.14748E9" units="dev"/>
        </inkml:traceFormat>
        <inkml:channelProperties>
          <inkml:channelProperty channel="X" name="resolution" value="1000.20428" units="1/cm"/>
          <inkml:channelProperty channel="Y" name="resolution" value="1000.24213" units="1/cm"/>
          <inkml:channelProperty channel="F" name="resolution" value="0" units="1/dev"/>
          <inkml:channelProperty channel="T" name="resolution" value="1" units="1/dev"/>
        </inkml:channelProperties>
      </inkml:inkSource>
      <inkml:timestamp xml:id="ts0" timeString="2020-10-29T08:20:26.512"/>
    </inkml:context>
    <inkml:brush xml:id="br0">
      <inkml:brushProperty name="width" value="0.05292" units="cm"/>
      <inkml:brushProperty name="height" value="0.05292" units="cm"/>
    </inkml:brush>
  </inkml:definitions>
  <inkml:trace contextRef="#ctx0" brushRef="#br0">15698 8530 1666 0,'4'4'302'0,"13"7"-254"16,3-1-29-16,21 1-6 15,5 1-2-15,15-7-8 16,7-4-29-16,-2-9-159 16</inkml:trace>
  <inkml:trace contextRef="#ctx0" brushRef="#br0" timeOffset="265.3809">15787 8708 1527 0,'16'4'246'0,"19"5"-119"15,10 0-14-15,14-6-49 16,0-2-12-16,-1-3-41 16,-3-4-74-16</inkml:trace>
  <inkml:trace contextRef="#ctx0" brushRef="#br0" timeOffset="997.9224">17481 8059 1376 0,'-7'1'235'0,"-11"3"-77"16,-7 4-2-16,-19-5-46 16,-5 0-14-16,-9-4-11 15,-4-5-19-15,0-2-30 16,-1-1-14-16,7-1-18 15,5 0-4-15,15 6-6 16,12 1-3-16,13 5-9 16,10 1-1-16,14 6-4 0,10 3 3 15,13 7 6-15,2 6 2 16,-3 6 6-16,1 7 2 16,-6 9 2-16,1 6 2 15,-5 1 2-15,-7-1-3 16,-13 0-40-16,-10-5-26 15,-13 0-22-15,-7 4-9 16,-9 1-23-16,-4 3 20 0,-10-5 26 16,-2-9 20-16,4-17 46 15,7-4 17-15,21-9 31 16,11 0 21-16,23-4 32 16,12-1 9-16,17-2-11 15,8-1-16-15,7 0-1 16,5-2 10-16,0-3-13 15,0 1-9-15,-5-7-69 16,-3 0-127-16</inkml:trace>
  <inkml:trace contextRef="#ctx0" brushRef="#br0" timeOffset="1675.4363">17667 8348 1428 0,'0'3'215'0,"8"14"-71"15,1 6-51-15,8 18-35 16,3 10-9-16,2 12-12 16,1 4-10-16,-3-6-12 15,-2-8-4-15,-2-19 0 16,0-8 4-16,-1-22 15 16,-2-4 4-16,1-23 7 15,2-11 2-15,0-14-7 16,1-12-5-16,2 0-12 0,-3 0-7 15,1 13-9 1,1 9-3-16,-7 19 0 0,0 12 0 16,-3 21 0-16,2 9 0 15,-1 15-1-15,2 4 0 16,1 6 0-16,-1 2 1 16,1-3 0-16,3-4-1 15,1-15 1-15,-1-8 0 16,3-15 4-16,-3-9 2 15,-1-17 5-15,1-9 2 0,3-16 5 16,3-4 4-16,4-5-1 16,0 2-1-16,-3 5-7 15,-3 6-3-15,-10 8-2 16,-3 6-31-16,-9 11-135 16</inkml:trace>
  <inkml:trace contextRef="#ctx0" brushRef="#br0" timeOffset="2149.6572">18423 8802 1291 0,'-2'7'235'0,"2"8"-139"15,3-2-40 1,13-2-19-16,4-2 1 0,2-7 5 15,1-2 2-15,-9-11-3 16,0-3-6-16,-6-3-8 16,-2-1-3-16,-11-1-1 15,-2 4 2-15,-9 3 8 16,-5 2 3-16,-5 8 6 16,-4 4-4-16,2 14-21 15,4 6-10-15,9 11-14 16,7 1-2-16,11 5 0 15,9-4 0-15,15-5 2 16,2-5 0-16,7-11 4 16,0 1 0-16,-3-9-44 15,2 3-72-15</inkml:trace>
  <inkml:trace contextRef="#ctx0" brushRef="#br0" timeOffset="2405.0263">18668 8885 1515 0,'1'-2'257'0,"2"3"-104"15,5 4-47-15,6 5-75 16,2 7-12-16,4 2-12 16,1 0 4-16,-2 0-97 15,2 0-120-15</inkml:trace>
  <inkml:trace contextRef="#ctx0" brushRef="#br0" timeOffset="2553.6886">18813 8872 1468 0,'-14'9'187'0,"-15"10"-136"16,3 0-26-16,1-1-40 0,9 0-47 16</inkml:trace>
  <inkml:trace contextRef="#ctx0" brushRef="#br0" timeOffset="2841.5947">19050 8659 1512 0,'1'0'264'0,"-1"3"-72"15,0 6-41-15,-4 9-56 16,-1 5-19-16,-3 10-36 16,0 3-14-16,2 9-16 15,1 3-6-15,9-1-5 16,9-2-1-16,4-12-1 16,10-3 0-16,2-14-25 15,-3-6-34-15,2-13-186 16</inkml:trace>
  <inkml:trace contextRef="#ctx0" brushRef="#br0" timeOffset="2988.237">19019 8837 1587 0,'13'0'295'0,"6"0"-142"15,11 1-103-15,6 0-1 16</inkml:trace>
</inkml:ink>
</file>

<file path=ppt/ink/ink10.xml><?xml version="1.0" encoding="utf-8"?>
<inkml:ink xmlns:inkml="http://www.w3.org/2003/InkML">
  <inkml:definitions>
    <inkml:context xml:id="ctx0">
      <inkml:inkSource xml:id="inkSrc0">
        <inkml:traceFormat>
          <inkml:channel name="X" type="integer" max="29376" units="cm"/>
          <inkml:channel name="Y" type="integer" max="16524" units="cm"/>
          <inkml:channel name="F" type="integer" max="4095" units="dev"/>
          <inkml:channel name="T" type="integer" max="2.14748E9" units="dev"/>
        </inkml:traceFormat>
        <inkml:channelProperties>
          <inkml:channelProperty channel="X" name="resolution" value="1000.20428" units="1/cm"/>
          <inkml:channelProperty channel="Y" name="resolution" value="1000.24213" units="1/cm"/>
          <inkml:channelProperty channel="F" name="resolution" value="0" units="1/dev"/>
          <inkml:channelProperty channel="T" name="resolution" value="1" units="1/dev"/>
        </inkml:channelProperties>
      </inkml:inkSource>
      <inkml:timestamp xml:id="ts0" timeString="2020-10-29T09:39:42.146"/>
    </inkml:context>
    <inkml:brush xml:id="br0">
      <inkml:brushProperty name="width" value="0.05292" units="cm"/>
      <inkml:brushProperty name="height" value="0.05292" units="cm"/>
    </inkml:brush>
    <inkml:brush xml:id="br1">
      <inkml:brushProperty name="width" value="0.05292" units="cm"/>
      <inkml:brushProperty name="height" value="0.05292" units="cm"/>
      <inkml:brushProperty name="color" value="#FF0000"/>
    </inkml:brush>
  </inkml:definitions>
  <inkml:trace contextRef="#ctx0" brushRef="#br0">20259 8739 1407 0,'-5'6'237'0,"1"6"-44"16,4-3-17-16,10-9-42 15,7 0-4-15,10-9-25 16,5-7-13-16,9-13-25 16,-3-10-3-16,-3-13-21 15,-5-7-4-15,1-1-19 16,-6-1-6-16,-6-2-5 15,-2 5-4-15,-13 10 8 16,-2 7 8-16,-3 23 2 16,-4 7 3-16,2 11-10 15,2 6-10-15,3 16-8 16,2 6-2-16,9 17 4 0,3 3 3 16,6 11 1-16,2 0-1 15,-3-3-1-15,1 0-1 16,-5-5-1-16,-1-4 1 15,-1-7-2-15,-4-4-15 16,-2-13-54-16,-1-6-35 16,-1-11-125-16</inkml:trace>
  <inkml:trace contextRef="#ctx0" brushRef="#br0" timeOffset="196.4711">20493 8630 1679 0,'11'-1'393'0,"23"1"-160"16,5-1-71-16,11 1-80 15,6 4-12-15,-1-4-533 16</inkml:trace>
  <inkml:trace contextRef="#ctx0" brushRef="#br0" timeOffset="918.0661">19876 11116 1311 0,'-1'-1'310'15,"-5"-6"10"-15,4 11-141 16,0 8-17-16,4 21-50 15,4 15-13-15,3 21-22 16,-1 6-4-16,1 2-32 16,-1-2-12-16,2-13-16 0,-4-8-2 15,-4-14 0-15,5-7-17 16,-7-14-76-16,1-7-55 16</inkml:trace>
  <inkml:trace contextRef="#ctx0" brushRef="#br0" timeOffset="1357.5841">19799 11242 1503 0,'4'-6'283'0,"11"-11"-34"15,9 3-44 1,-11 7-64-16,0 0-28 0,52-16-49 16,8 3-14-16,0 16-28 15,-27 13-9-15,-20 9-7 16,-11 8-2-16,-23 4 1 16,-10 8 1-16,-19 5 1 15,-1-3 1-15,-1-7 0 16,5-11-5-16,15-16-13 15,6-7-8-15,15-13-8 0,7-1 2 16,11 1 10-16,3 1 6 16,12 10 13-16,0 4 2 15,7 15 10-15,-4 12 2 16,-14 9 5-16,-6 10 7 16,-21 4 3-16,-12-1 2 15,-10-3-4-15,-6-11-6 16,-3-10-4-16,2-14 0 15,1-17-33-15,-1-10-32 16,5-15 19-16</inkml:trace>
  <inkml:trace contextRef="#ctx0" brushRef="#br0" timeOffset="18450.8075">1650 8341 811 0,'-2'8'441'0,"-3"6"-221"16,4 0-100-16,9-7-13 16,2-6 4-16,8-13 9 15,6-8 1-15,4-21-6 16,2-6-7-16,-5-11-27 0,-5-4-18 16,-10 0-26-16,-7-7-8 15,-1 2-10-15,-2 4-2 16,-3 14-10-16,2 13 1 15,-1 25-7-15,4 12-5 16,-2 23-9-16,1 14-3 16,13 25-5-16,2 9 5 15,20 9 13-15,5 0-4 0,4-3 9 16,-3-7 5-16,-10-12-1 16,-3-11 10-16,-11-20-16 15,-3-11-36-15,-6-17-59 16</inkml:trace>
  <inkml:trace contextRef="#ctx0" brushRef="#br0" timeOffset="18584.4473">1725 8245 1042 0,'6'1'405'0,"10"2"-236"15,7-2-51-15,17-2-68 16,9-3-22-16,15 1-8 15</inkml:trace>
  <inkml:trace contextRef="#ctx0" brushRef="#br0" timeOffset="19028.6116">2329 8188 1287 0,'-19'-7'296'16,"-13"-5"-69"-16,-1 4-69 16,2 7-39-16,5 8-61 15,7 9-20-15,19 8-48 31,0-11-6-31,0 0 2 0,3 41 1 0,20 2 7 16,10-2 0-16,2-33 5 16,6-6 1-16,0-14 5 15,-5-3 2-15,-6-12 5 16,-9-3 3-16,-13-1 5 16,-8-7 2-16,-14 7-6 15,-6 3 12-15,-7 10 11 16,0 9 4-16,6 15 5 15,1 11-15-15,9 13-19 16,9 3-9-16,2 7-8 16,7-3 0-16,7-2 3 0,2-6-3 15,9-11-66-15,3-8-58 16</inkml:trace>
  <inkml:trace contextRef="#ctx0" brushRef="#br0" timeOffset="19513.3987">2731 8274 1157 0,'-8'-10'375'15,"-3"-10"-120"-15,-3 6-73 16,-1 0-24-16,-1 3-34 15,-6-1-19-15,1 7-42 16,1 5-16-16,-1 5-33 16,7 9-12-16,5 5-10 15,2 4-4-15,8 8 1 16,2 0 2-16,5 1 3 16,7-5 1-16,3-12 4 15,4-6 1-15,2-12 3 16,0-8 2-16,3-7 2 15,-2-5 0-15,-2-4 2 16,-6 3 2-16,-5 0-1 0,-5 3 1 16,-10 7-3-16,-2 3-3 15,-5 11-6-15,1 2-4 16,5 12-6-16,1 1 1 16,6 2 1-16,5 3 3 15,6-4 3-15,4-1 2 16,8-5 1-16,0-3 2 15,2-6 3-15,-4-1 1 16,-8-7 4-16,-2-2 3 0,-9-7 1 16,-1-2-26-16,-8-10-184 15</inkml:trace>
  <inkml:trace contextRef="#ctx0" brushRef="#br0" timeOffset="19630.086">2816 7913 1126 0,'-4'-9'428'16,"-2"-8"-112"-16,-1 10-62 15,1 7-39-15,2 9-129 16,4 6-47-16,7 14 34 16,6 1-314-16</inkml:trace>
  <inkml:trace contextRef="#ctx0" brushRef="#br0" timeOffset="20112.4752">3386 8211 1405 0,'4'0'212'0,"10"0"-80"15,4-3-42-15,12-1-34 16,6-3-3-16,0 1-16 15,6 0-4-15,-7 2-9 16,-10 1-7-16,-6 2-6 16,-11 1-1-16,-8 4 7 15,-4-1 5-15,-10 5 17 16,-2 0 6-16,-2 5-7 16,-1 2-6-16,8 5-24 15,2 2-8-15,4 3-6 16,6 4-1-16,12 1-1 0,4-1 7 15,11-4-66-15,2-7-40 16,3-11-153-16</inkml:trace>
  <inkml:trace contextRef="#ctx0" brushRef="#br0" timeOffset="20350.8331">3919 8281 1180 0,'2'-8'341'15,"-1"-7"-119"-15,-2 1 4 16,-8 4-57-16,-4 2-10 0,-4 3-53 15,-3 3-25-15,1 2-38 16,2 3-21-16,3 8-24 16,7 0-7-16,9 11-3 15,4 2 0-15,13 3 3 16,5-2 2-16,7-10 3 16,3-6 1-16,-4-11 3 15,-2-4 4-15,-13-8 6 16,-4 1 3-16,-11-7 5 15,-2 3 7-15,-8 1 180 16</inkml:trace>
  <inkml:trace contextRef="#ctx0" brushRef="#br0" timeOffset="20900.2057">4687 8200 1407 0,'-7'-2'237'0,"-12"-3"-49"16,-3 5-7-16,-3 6-74 16,2 5-21-16,1 7-59 15,6 5-18-15,7 7-14 16,4 7-5-16,14 3-2 16,6-2 2-16,12-8 3 0,5-5 3 15,4-17 6-15,-1-7 5 16,-1-9 8-16,-6-7 23 15,-11-6 31-15,-11-3 6 16,-20 1-1-16,-3 1-22 16,-17 8-35-16,-5 4-5 15,4 3-45-15,0 1-14 0</inkml:trace>
  <inkml:trace contextRef="#ctx0" brushRef="#br0" timeOffset="21189.5853">4899 8187 1431 0,'-1'-5'259'16,"0"0"-40"-16,-8 8-84 15,1 5-36-15,-3 8-46 16,-1 0-10-16,8 8-19 15,4 3-4-15,8 0-6 16,10 1 2-16,8-5 8 16,1-1 4-16,7-9 3 15,-2-4-1-15,-3-9-4 16,-1-6-1-16,-8-7-1 16,-2-5 0-16,-8-6 1 0,-3-3-23 15,-7-2-31-15</inkml:trace>
  <inkml:trace contextRef="#ctx0" brushRef="#br0" timeOffset="21306.2756">4986 7970 1441 0,'-1'0'263'16,"1"3"-35"-16,3 5-67 0,0 8-106 16,3 3 6-16</inkml:trace>
  <inkml:trace contextRef="#ctx0" brushRef="#br0" timeOffset="21679.9364">5426 8236 1306 0,'-9'-2'283'0,"-10"1"-68"0,-4 1-30 16,-1 4-108-16,3 3-34 16,-1 4-36-16,5 4-7 15,8 5-5-15,2 6 0 16,11 1-1-16,7 2 1 15,11-1 1-15,4-4 1 16,10-2 6-16,-6-6 2 16,-1-6 3-16,-5 0-5 0,-13-10 54 15,-1-3 11-15,-16-5 6 16,-6-7 7-16,-17 3-41 16,-3-1-23-16</inkml:trace>
  <inkml:trace contextRef="#ctx0" brushRef="#br0" timeOffset="22398.3221">5551 8244 1145 0,'-2'-1'319'15,"1"-2"-177"-15,3 1-44 16,-2 1-34-16,4 0 3 16,25 0-20-16,30-4-9 0,-25 2-7 15,-3-2-7-15,-6 3-8 16,-6 0-2-16,-9-1-2 16,-2 3 0-16,-12 3-1 15,-8 4-2-15,-7 5 0 16,0 6-1-16,-5 6-3 15,4 3-1-15,9 9-6 16,2-1 8-16,13-2 11 16,8 2 7-16,-4-10 16 15,7-4-7-15,1-13-6 16,1-8-1-16,7-9 1 16,-4-5-1-16,-4-8-3 15,-2-6-2-15,-4-4-8 16,-3-4-3-16,0 3-4 15,1 5-5-15,1 11-4 0,0 5-5 16,-3 14-2-16,1 6 0 16,-4 9 5-16,2 6 4 15,-5 2 3-15,0 2 1 16,-1-4 1-16,-3-9 1 16,4-6 3-16,3-8 1 15,3-14 1-15,5-1-1 16,4-10-5-16,3 0-3 15,5 9-3-15,-4 2-2 16,-1 14-4-16,-2 7-1 0,-6 15 4 16,-3 5 0-16,-2 10 14 15,-3 1 11-15</inkml:trace>
  <inkml:trace contextRef="#ctx0" brushRef="#br0" timeOffset="22636.181">6174 8218 1538 0,'2'9'269'0,"3"12"-100"15,5 7-62-15,1 22-28 16,-2 3 7-16,-3 19 3 15,-4 2-10-15,-2 0-26 0,2-1-21 16,3-14-20-16,2-7-7 16,3-17-49-16,3-10-29 15</inkml:trace>
  <inkml:trace contextRef="#ctx0" brushRef="#br0" timeOffset="22773.8049">6279 8485 1580 0,'11'-3'266'16,"6"-3"-145"-16,10 6-105 15,5 0 5-15</inkml:trace>
  <inkml:trace contextRef="#ctx0" brushRef="#br0" timeOffset="23031.1978">6800 8276 1694 0,'-17'14'373'0,"-23"17"-202"16,2 2-56-16,-2-6-57 16,2-2-16-16,8-15-19 15,1-10-6-15,11-13-7 16,2-10-5-16,10-6-6 0,5 1-4 15,9 2-2-15,6 5-2 16,8 12 4-16,4 9 5 16,2 16 8-16,3 13 3 15,1 17 0-15,0 5 1 16,2-1 367-16</inkml:trace>
  <inkml:trace contextRef="#ctx0" brushRef="#br0" timeOffset="23768.5458">7514 8233 1069 0,'-8'0'358'16,"-13"3"-237"-16,-3 4-42 16,7 6-50-16,4 2-11 0,11 4-20 15,4 1-5-15,13 2-1 16,5-4 0-16,7-4 6 15,6-1 2-15,-6-9 2 16,-3 1 2-16,-11-5 7 16,-9-2 0-16,-9 1 9 15,-12-1 7-15,-7 2 21 16,-7 3 8-16,-1 0 19 16,3 3-6-16,17 2-28 31,7-3-12-31,-1-1-21 0,-4 13-8 0,13 9 1 15,6-1 1-15,13-10 2 16,2 1 2-16,5-10 2 16,5-5 1-16,-2-7 1 15,-1-7 1-15,0-7 0 16,-3-5-1-16,-3-4 3 16,-2 1 0-16,-12 3-2 15,-7 3-5-15,-6 9 30 0,-5 6 6 16,0 11 14-16,-1 7 9 15,3 11-34-15,2 2-10 16,4 6-16-16,5 2-3 16,5-6-11-16,3 1-31 15,-1-12-89-15</inkml:trace>
  <inkml:trace contextRef="#ctx0" brushRef="#br0" timeOffset="23911.9446">7646 8077 1613 0,'-8'-5'308'0,"3"-4"-183"15,5 5-73-15,6 5-49 16,8 4-46-16</inkml:trace>
  <inkml:trace contextRef="#ctx0" brushRef="#br0" timeOffset="24081.6931">7847 8332 1411 0,'6'17'269'0,"7"20"-10"16,0-1-53-16,-1-5-93 15,1-6-27-15,-7-9-18 0,5-8 2 16,-1-13 2-16,1-6-2 16,4-14-24-16,-3-3-14 15,-1-2-30-15,-1-3-33 16,-2 4-53-16</inkml:trace>
  <inkml:trace contextRef="#ctx0" brushRef="#br0" timeOffset="24494.7574">8258 8311 1506 0,'6'7'272'0,"4"13"-55"15,-4 1-27-15,-7 5-48 16,-8-1-28-16,-10-2-49 15,-2-2-21-15,-1-8-20 16,0-5-7-16,6-12-8 16,2-4-8-16,6-9-21 15,3-3-11-15,7 0-7 16,8-1 3-16,7 7 14 16,4 1 7-16,1 9 5 15,-1 5 2-15,-1 10 0 16,0 7 2-16,-1 1 3 15,1 2 1-15,-1-4 2 16,0-4 2-16,-3-8 1 16,2-5 1-16,-3-10 3 15,4-6-1-15,-2-7 1 0,-3-3-1 16,-4-2-2-16,-4 4 0 16,0 10-5-16,-4 7 7 15,-1 13 17-15,-1 10 6 16,0 13 10-16,2 6-4 15,3 9-15-15,3-2-6 16,3-5 2-16,-2-7 62 16</inkml:trace>
  <inkml:trace contextRef="#ctx0" brushRef="#br0" timeOffset="25219.3778">9517 7919 1215 0,'-10'2'293'0,"-9"0"-161"0,-5 0-32 16,-3-1-11-16,-3 0-3 15,2 1-11-15,7 3-28 16,5 2-19-16,13 2-28 15,3 0-4-15,10 6-3 16,5-2 1-16,5 6-1 16,3-1 3-16,4-3 2 15,3 6 1-15,-6-4 1 16,-3-1 0-16,-13 1 14 16,-7 1 9-16,-10 0 14 15,-8 2 13-15,-7 1-8 16,-3-4-10-16,1 1-15 15,6 0-6-15,9-2-11 16,4-1 0-16,8 1-23 0,3 0-15 16,6 1-9-16,5 3-5 15,1 5 19-15,-4 2 14 16,-9 7 8-16,-6 6 9 16,-12-5 15-16,-1 3 12 15,2-3 14-15,5-5 6 16,16-4-12-16,8-6-13 15,22-11 134-15</inkml:trace>
  <inkml:trace contextRef="#ctx0" brushRef="#br0" timeOffset="25647.1901">9807 8226 1397 0,'1'-3'237'16,"5"3"-60"-16,-3 5-14 15,-3-5-60-15,2 30-23 16,3 65-25-16,-4-23-2 15,-2 8-15-15,0-2-3 0,1-5-12 16,-3-9-7-16,3-10-16 16,-2-6-27-16,1-17-119 15,2-10-127-15</inkml:trace>
  <inkml:trace contextRef="#ctx0" brushRef="#br0" timeOffset="25787.8128">9831 8545 1305 0,'11'0'217'15,"4"-5"-131"-15,11 5-78 16,5-2-4-16,2 1-34 16</inkml:trace>
  <inkml:trace contextRef="#ctx0" brushRef="#br0" timeOffset="26112.7291">10061 8415 1313 0,'3'3'258'0,"-1"0"-95"16,4 8-42-16,1 5-8 16,-3 2-29-16,1-5-13 15,-5-1-24-15,-1-4-15 16,-2-7-12-16,0 3-2 0,2-9-3 15,1 4-3-15,0 0-7 16,2-15-3-16,15-42-4 16,2 27-1-16,7 3-2 15,0 5-1-15,1 11 7 16,-6 4 9-16,-2 10 14 16,-1 2 4-16,-4 8-3 15,-5 2-7-15,-4 5-10 16,-3 5-3-16,-7 6-1 15,1 4 3-15,3-1-29 16,1-4-23-16</inkml:trace>
  <inkml:trace contextRef="#ctx0" brushRef="#br0" timeOffset="26441.4129">10687 8394 909 0,'-6'13'470'0,"-4"9"-270"15,-9 2-89-15,-3 2-20 16,-4-8-39-16,0-3-13 16,-1-10-21-16,5-3-1 15,4-5-3-15,1-11-2 0,4-5-4 16,2-4-3-16,5-6 21 15,6 1 3-15,7 3 10 16,7 2 16-16,5 8 4 16,3 4 5-16,2 13 1 15,-2 6-13-15,1 14-23 16,1 5-7-16,1 11-12 16,-3-1-1-16,-5 1-3 15,-7-4-20-15</inkml:trace>
  <inkml:trace contextRef="#ctx0" brushRef="#br0" timeOffset="26578.0476">10547 8138 1675 0,'-6'-1'357'0,"-6"1"-214"0,14 0-26 16</inkml:trace>
  <inkml:trace contextRef="#ctx0" brushRef="#br0" timeOffset="27040.0359">10780 8192 1581 0,'10'-16'264'15,"6"-10"-154"-15,12-1-46 16,5 5-3-16,3 11 11 15,1 7-2-15,-1 13-36 16,-5 12-7-16,-2 14-3 16,-5 6 6-16,-7 17 0 15,-4 1-2-15,-3 4-5 0,-1-4-6 16,-1-18-3-16,2-5 0 16,-3-21 0-16,-2-7-2 15,-5-12-12-15,-2-11-3 16,-12-5-8-16,-4-8 2 15,-9 3 4-15,-4 4 1 16,-1 13 1-16,-2 8 1 16,2 16 2-16,2 5 0 15,9-1 4-15,4 4 7 16,14-8-40-16,5-2 84 16</inkml:trace>
  <inkml:trace contextRef="#ctx0" brushRef="#br0" timeOffset="27340.4895">11492 8308 965 0,'0'12'397'0,"2"18"-237"16,-5-1-33-16,-10 1 1 15,-3 0 8-15,-12-3-43 16,3-6-18-16,-4-9-36 15,-1-9-15-15,8-8-13 16,-1-13-4-16,10-7-6 16,1-4-2-16,6-7-7 15,7 6-1-15,5 3-3 16,8 3 0-16,6 12 12 0,1 9 24 16,8 13 35-16,0 11 19 15,-1 12 3-15,-2 1-20 16,-3 5-21-16,-1 2 7 15</inkml:trace>
  <inkml:trace contextRef="#ctx0" brushRef="#br0" timeOffset="27720.4788">11935 8233 1589 0,'-2'3'312'0,"-3"10"-136"0,-1 6-50 16,6 15-62-16,0 7-15 16,6 15-21-16,3 1-7 15,-1-5-6-15,-2-7-3 16,0-17-7-16,-3-9-30 15,1-11 102-15</inkml:trace>
  <inkml:trace contextRef="#ctx0" brushRef="#br0" timeOffset="27865.1226">11822 8427 1624 0,'8'0'328'0,"16"0"-179"16,8-2-65-16,17-5-59 15,6 3-9-15,6 1 9 16,-4 3 408-16</inkml:trace>
  <inkml:trace contextRef="#ctx0" brushRef="#br0" timeOffset="28254.6914">12506 8122 1490 0,'-4'1'240'0,"-3"13"-109"16,-2 9-33-16,1 19-65 16,0 13-8-16,7 15 4 15,3 7 1-15,7-4-2 16,6-8 0-16,0-19-10 15,-1-15-1-15,-5-18-13 16,-3-11-20-16,-6-14-125 16,-1-6-108-16</inkml:trace>
  <inkml:trace contextRef="#ctx0" brushRef="#br0" timeOffset="28373.6767">12422 8192 1151 0,'0'-14'347'0,"6"-12"-165"16,7 4-19-16,13 10-72 15,11 3-27-15,14 5-41 16,9 4-13-16,5 5 15 0,3 6-28 16</inkml:trace>
  <inkml:trace contextRef="#ctx0" brushRef="#br0" timeOffset="28746.8655">12692 8410 1445 0,'6'8'211'0,"6"14"-88"16,-3 5-10-16,-2-1-26 15,-5 2-5-15,-3-5-5 16,-4-1-4-16,2-8-26 16,-3-5-13-16,6-7-12 15,0-8-4-15,8-6-8 16,4-2-2-16,5-7-8 16,4 0-1-16,-1 10 0 15,1 2-3-15,-5 13-1 16,-3 7 3-16,-11 8 14 15,-2 3 6-15,-1 1 6 0,-2 3-1 16,6-6 75-16,5 0-518 16</inkml:trace>
  <inkml:trace contextRef="#ctx0" brushRef="#br0" timeOffset="29390.1828">13161 7917 1222 0,'10'-3'280'0,"5"-3"-155"15,1 3-41-15,-2 3-6 16,3 7-4-16,4 6-6 16,-3 6-15-16,1 10-6 15,-12 5-16-15,-6 3-3 16,-9 1-7-16,-5-7-3 0,1-4-4 16,2-5-2-1,3-9-3-15,6-4 0 0,4-8 2 16,5-3-1-16,3-5 0 15,-2-1-1-15,-1 2-7 16,0 4-2-16,-5 8-2 16,-3 5-2-16,-5 16 5 15,-1 9 2-15,5 20 3 16,1 10 1-16,9 6-1 16,-2 1-1-16,-3-10 7 15,-4-3 21-15,-12-9 34 16,-4-6 20-16,-6-9 19 15,0-5-9-15,4-11-32 16,3-5-20-16,7-15-24 16,3-7 0-16,10-11 19 15,0-2 10-15</inkml:trace>
  <inkml:trace contextRef="#ctx0" brushRef="#br0" timeOffset="32003.1398">13792 8460 1563 0,'2'6'293'0,"8"10"-109"15,-2 9-52-15,-1 19-44 16,-4-4-29-16,-9 4-11 16,-3-5-33-16</inkml:trace>
  <inkml:trace contextRef="#ctx0" brushRef="#br0" timeOffset="32616.0139">14186 8258 1407 0,'2'0'220'0,"2"1"-77"15,7 0-16-15,12 4-45 16,4-2-7-16,8 0-16 16,2 0-6-16,-3-3-21 15,-3-2-8-15,-6-4-9 16,-7-1 0-16,-16 3-3 16,-7-2-3-16,-14 7-5 15,-6 0-2-15,-5 5-2 16,1 7-1-16,9 4-3 15,5 5-1-15,11 9-2 16,4 1 1-16,14 3 2 16,6-1 4-16,16-5-39 15,6-6-22-15,8-10-85 16,2-5-48-16,-3-8-27 16,1-2-14-16,-12-10-183 15,-1-1 18-15,-7-6 445 0,-5-2 181 16,-6-4 171-16,-5-2-138 15,-7 1-109-15,-7-1 16 16,-7 6 8-16,-9 2-8 16,-7 3-14-16,-4 4-25 15,1 5-46-15,2 6-21 16,-1 7-41-16,10 4-14 16,6 12-11-16,11 3-2 0,15 8 2 15,1-1 0-15,13-2 5 16,-6-3-2-16,4-10-45 15,0-4-35-15,-4-12-107 16,-1-5-54-16</inkml:trace>
  <inkml:trace contextRef="#ctx0" brushRef="#br0" timeOffset="32735.6257">14752 8184 1387 0,'-8'-9'255'0,"-9"-11"-22"16,2 4-43-16,10 13-76 15,-3-2-41-15,11 7-42 16,5 7 2-16</inkml:trace>
  <inkml:trace contextRef="#ctx0" brushRef="#br0" timeOffset="33110.469">14958 8295 1356 0,'0'-4'207'0,"8"3"-113"16,6 0-9-16,13 1-33 15,7 0 0-15,5-1-17 16,1-1-8-16,-4 2-12 15,-6 0-5-15,-13-1-3 16,-2-2 3-16,-15 1 2 16,-6-2-1-16,-11 6 9 15,-6-1 3-15,-3 7 19 16,-3 3 4-16,6 4 0 16,4 4-11-16,12 5-22 15,5 1-9-15,10 4-3 16,7 1 0-16,10-4 1 15,2-8 1-15,11-5-10 16,-3-8-42-16</inkml:trace>
  <inkml:trace contextRef="#ctx0" brushRef="#br0" timeOffset="33500.4222">15576 8236 1303 0,'-10'-11'278'0,"-12"-12"-81"16,1 9-54-16,-6 3-29 15,-2 11-55-15,2 6-16 0,6 6-32 16,5 3-8-16,12 2-6 16,7 0 0-16,10 2 1 15,3-1 2-15,10-3 2 16,0-2 1-16,5-6 1 15,-6-5 1-15,-7-3 0 16,-4-6 2-16,-17-1-4 16,0-1-1-16,-11 3-2 15,-4 1-3-15,-5 5 2 16,-6 6 0-16,1 4 0 16,3 4-1-16,7 7 2 15,3 1 0-15,12 6 12 16,3-2 4-16,14-2 18 15,9-1 7-15,8-9 2 16,5-3-2-16,3-8-9 16,-3-4 16-16</inkml:trace>
  <inkml:trace contextRef="#ctx0" brushRef="#br0" timeOffset="51534.214">21264 7450 1554 0,'-1'-7'238'0,"0"-7"-166"15,3-9-13-15,12-7-14 0,5-5-4 16,9 0 22-16,3 2 17 16,-4 13 10-16,-7 8-3 15,-12 20-32-15,-2 15-16 16,-4 26-11-16,-2 5-5 15,0 8-13-15,0-2-5 16,0-18 0-16,5-6-2 16,5-16 2-16,8-8 1 0,3-17 6 15,3-8 0-15,2-12 1 16,-4-14 1-16,-5-11-3 16,-4-7-1-16,-4-6-2 15,-1 9-2-15,-3 16-1 16,-2 9 3-16,-4 19 1 15,-3 10-3-15,0 19-1 16,1 11-5-16,0 20-2 16,3 2 0-16,4 2 8 15,3-4-9-15,2-13-53 16,3-7-81-16</inkml:trace>
  <inkml:trace contextRef="#ctx0" brushRef="#br0" timeOffset="51879.1922">21858 7504 1591 0,'-7'8'345'0,"-6"6"-109"16,-7 7-122-16,1 9-29 15,-4 4-45-15,3 2-13 16,9-4-7-16,1-8 0 15,12-10-14-15,2-7 0 16,8-11 2-16,1-13-1 16,4-10 3-16,-1-5 0 0,-1-8 0 15,-1 2-1-15,-6 8 0 16,-1 5 8-16,-5 15 0 16,0 7 1-16,2 14-5 15,4 6-11-15,3 9-2 16,0 4-2-16,6 5 2 15,-1 1 0-15,-2-4-6 16,2-3-4-16,-2-10-72 16,-4-6-42-16</inkml:trace>
  <inkml:trace contextRef="#ctx0" brushRef="#br0" timeOffset="52029.0424">21821 7626 1604 0,'1'4'327'0,"8"0"-156"0,5 2-51 16,14-5-53-16,-2 0-30 15,5-1-24-15,0-3 58 16</inkml:trace>
  <inkml:trace contextRef="#ctx0" brushRef="#br0" timeOffset="52260.026">22079 7361 1632 0,'5'-5'356'16,"5"-1"-154"-16,16-3-116 15,7 1-13-15,11 4-50 16,2 3-13-16,-5 2-13 16,-2 3-23-16,-4 4-351 15</inkml:trace>
  <inkml:trace contextRef="#ctx0" brushRef="#br0" timeOffset="52440.3169">22135 7467 1566 0,'0'1'280'15,"7"2"-119"-15,8-1-61 16,14 0-30-16,5-3-24 16,9-1-33-16,1-2 7 15,5 1 56-15</inkml:trace>
  <inkml:trace contextRef="#ctx0" brushRef="#br0" timeOffset="52746.5121">22745 7238 1482 0,'-16'-4'262'0,"-16"3"-65"15,-3 3-58-15,2 12-75 16,4 7-32-16,8 12-32 16,5 8-6-16,15 8-4 15,9 2 1-15,17-11 4 16,12-4 2-16,20-16 4 16,4-10 3-16,0-17 18 15,-3-11 26-15,-18-17 64 16,-11-9 24-16,-23-8 36 0,-9-2-9 15,-22 4-67-15,-9 5-32 16,-6 15-54-16,-4 8-2 16</inkml:trace>
  <inkml:trace contextRef="#ctx0" brushRef="#br0" timeOffset="56401.3935">19681 9175 1179 0,'-1'-11'328'0,"-2"-7"-144"15,2 3 10-15,0 9-26 16,0 6-10-16,-1 8-30 15,-1 9-18-15,-1 17-29 16,0 12-8-16,2 22-21 16,-1 9-6-16,-1 12-14 15,1 7-6-15,-1-5-11 16,5 0-6-16,4-13-4 16,0-10-2-16,2-17 2 0,-4-7 0 15,-2-14 2-15,-1-8 0 16,-2-9 1-16,0-5-5 15,-1-8-36-15,1-4-18 16,2-9-51-16,0-5-35 16,0-1-73-16,1 0-40 15,-1 3-46-15,-2 6 20 16</inkml:trace>
  <inkml:trace contextRef="#ctx0" brushRef="#br0" timeOffset="56656.0421">19536 9884 1062 0,'-1'-4'403'0,"-3"-3"-206"15,2 3 10-15,6 7-22 16,2 3-19-16,-1 4-39 16,5 7-17-16,1 8-32 15,4 3-11-15,-1 2-22 16,-1-1-5-16,3-8-4 15,-5-12 2-15,4-9 7 16,3-7 5-16,5-11 0 16,4-3-1-16,3-3-16 15,-2-1-12-15,-4 7 3 16,-9 0 3-16</inkml:trace>
  <inkml:trace contextRef="#ctx0" brushRef="#br0" timeOffset="57197.2702">20050 10053 993 0,'0'-3'455'16,"0"-2"-226"-16,-2-1 2 15,2 6-38-15,0 0-17 16,1 13-65-16,7 49-13 16,-8-18-31-16,-1 2-10 15,4 4-22-15,3-3-9 16,-2-9-15-16,3-6 1 0,-3-15-26 16,-4-8-29-16,1-9-85 15,-1-7-49-15</inkml:trace>
  <inkml:trace contextRef="#ctx0" brushRef="#br0" timeOffset="57364.6258">20021 10069 1321 0,'2'-6'281'16,"3"-6"-66"-16,10 5-52 15,-1-1-33-15,11 8-55 16,9-3-21-16,6 1-28 15,4 2-5-15,-2-2-30 16,-5-1-42-16,-9 1-167 16</inkml:trace>
  <inkml:trace contextRef="#ctx0" brushRef="#br0" timeOffset="57562.0976">20090 10248 1499 0,'1'0'259'0,"6"-2"-65"15,7 0-59-15,8-1-46 16,7-1-31-16,7 2-22 16,0 2-41-16</inkml:trace>
  <inkml:trace contextRef="#ctx0" brushRef="#br0" timeOffset="58107.6406">20436 10415 1009 0,'2'-3'440'0,"-2"-4"-248"15,0 2-47-15,-2-2-6 16,-1-2-32-16,0 0-13 15,-7-4-15-15,-2 3-11 16,-9 3-27-16,-3 3-11 16,-1 8-17-16,2 6-7 0,6 4-6 15,-1 4-3-15,13 0-2 16,4-1-1-16,6-6 1 16,7-6-1-16,7-4 3 15,2-3-1-15,1-4 3 16,2-3 0-16,-2-1 1 15,-7-2 0-15,5 6-1 16,-8 5-1-16,-8 6-2 16,6 7 1-16,-10 8 2 15,1 5 2-15,5 11 4 16,-5 3 1-16,-1 3-1 16,-10-4 5-16,-4-4 5 15,-5-5 2-15,-8-11 6 16,-1-9-6-16,-5-17-11 15,3-11-13-15,0-14-58 16,5-9-30-16</inkml:trace>
  <inkml:trace contextRef="#ctx0" brushRef="#br0" timeOffset="58647.0168">20076 9892 1379 0,'-3'-4'245'16,"-5"-2"-58"-16,8 1-56 16,1 2-18-16,6 1-50 15,8 4-11-15,10 4-26 16,5-1-7-16,9 0-4 15,3-3-3-15,2-2-3 0,0 0 0 16,-8-5-11-16,-4-2-7 16,-16-2-13-16,-4-3-1 15,-13 0 8-15,-3 1 5 16,-9 2 10-16,-4 2-1 16,4 5-1-16,1 2-5 15,12 1-3-15,6 6 0 16,6 2 3-16,3 0 2 15,2 4 10-15,4-1 12 0,-9-1 25 16,-1 1 8-16,-8-2 5 16,-12-2-8-16,-7-3-12 15,-5-2 118-15</inkml:trace>
  <inkml:trace contextRef="#ctx0" brushRef="#br0" timeOffset="59784.7369">19752 12498 1070 0,'-2'-8'389'0,"-5"-5"-198"0,4 3-12 15,0 8-20-15,-1 2-18 16,2 7-44-16,0 7-20 15,4 18-37-15,-1 5-13 16,4 25-15-16,-1 7 6 16,-1 12 1-16,4 9-1 15,0-3 1-15,2-4-9 16,4-8-3-16,-5-10 0 16,-2-17 2-16,-5-7 2 15,-3-21 1-15,-1-5 3 0,-1-12 2 16,0-4 0-16,0-6-2 15,-2-4-4-15,0-3-5 16,-2-2-2-16,0 0-2 16,0 2-1-16,0 5-1 15,0 3 0-15,2 6-4 16,-1 4-2-16,1 3-1 16,4 4-1-16,2 3 2 15,0 0-1-15,8 6 2 16,0-1 0-16,4 0 3 15,1-2 0-15,0-6-1 16,0-5 10-16,-3-7 23 16,2-4 12-16,2-8 9 15,3-2-7-15,5-6-11 16,0-1-15-16,0 0 297 0</inkml:trace>
  <inkml:trace contextRef="#ctx0" brushRef="#br0" timeOffset="60337.6562">19442 13627 1523 0,'-1'0'270'16,"0"8"-82"-16,-1 9-41 15,4 14-39-15,-1 14-23 16,7 11-37-16,-2-2-8 16,-3 0-21-16,3-12-5 15,-5-14-4-15,2-3-1 0,-3-18 1 16,-3-3-2-16,1-4-14 16,-4-8-12-16,2-1-25 15,3-4-13-15,-2-4-45 16,3 1-39-16</inkml:trace>
  <inkml:trace contextRef="#ctx0" brushRef="#br0" timeOffset="60475.3343">19427 13704 1091 0,'8'-2'360'15,"10"-3"-224"-15,5-3-67 16,8-2-9-16,12 1-34 15,0-3 1-15,2 9-107 16</inkml:trace>
  <inkml:trace contextRef="#ctx0" brushRef="#br0" timeOffset="60680.7833">19463 13883 1559 0,'0'1'267'0,"6"4"-133"15,4-3-47-15,16-2-41 16,1-2-17-16,11-3-14 16,4 2-23-16</inkml:trace>
  <inkml:trace contextRef="#ctx0" brushRef="#br0" timeOffset="61177.7976">19772 14057 1006 0,'3'-5'421'0,"4"-4"-257"15,0-1-53-15,-3-1-12 16,-1-2-19-16,0-2-9 16,-5 3-13-16,-3 2-3 15,-5 0-9-15,-3 7-1 16,-5 4-14-16,1 0-10 15,-1 11-15-15,4 0-5 0,4 6-3 16,5-3-3-16,7-4-4 16,1 1-7-16,6-6-17 15,2 4-6-15,3-9-5 16,1-1 9-16,1-5 15 16,-7 8 6-1,-4-2 14-15,-1 1 0 0,13 22 7 16,-6 5 6-16,-4 15 16 15,-7-7 7-15,-9-2 8 16,-3-3 2-16,-6-7-12 16,-5-4-4-16,-6-12-10 15,0-4-3-15,0-17-8 16,1-5-6-16,6-18-40 16,3-3-24-16,10-8 58 15</inkml:trace>
  <inkml:trace contextRef="#ctx0" brushRef="#br0" timeOffset="61694.6596">19416 13449 1227 0,'-1'-2'294'0,"3"2"-136"15,3 0-27-15,-5 0-43 16,0 0-20-16,19 0-25 16,39 1-9-16,-25-1-10 15,2 0-8-15,-3 0-8 16,-5 0-3-16,-11 0-3 16,-2 3-7-16,-11 1-27 15,-3 0-8-15,-8-1 0 0,-2-3 7 16,-8-5 26-16,1 1 7 15,2-7 4-15,6 2 0 16,5 2 14-16,4-2 7 16,8 8 3-16,0 1 2 15,7 8 5-15,-1 4 4 16,-3 7 13-16,-3 5-3 16,-7 3 8-16,-1 3 187 15</inkml:trace>
  <inkml:trace contextRef="#ctx0" brushRef="#br0" timeOffset="82951.9064">1642 9369 1392 0,'3'4'198'0,"10"3"-98"15,4-3-37-15,17 0-14 16,4-4 2-16,5-5-15 16,3-2-8-16,-2-3-12 15,-8 2-3-15,-6-1-2 16,-9 1 3-16,-19-1-1 15,-4 4 16-15,-20 2 17 16,-5 5 10-16,-9 7 23 16,2 6-10-16,6 9-10 15,3 5-10-15,16 7-22 16,6 2-12-16,10-7-15 16,12-2-1-16,17-12 5 15,4-7-21-15,11-2-70 0,2-3-73 16</inkml:trace>
  <inkml:trace contextRef="#ctx0" brushRef="#br0" timeOffset="83195.2907">2286 9420 1378 0,'-16'-10'312'0,"-7"-4"59"15,-9 4-162-15,-4 1-42 0,4 12-84 16,-3 3-21-16,12 6-41 15,7 7-16-15,14 7-14 16,4-2-4-16,14 3 1 16,11-4 4-16,6-8 5 15,9-1 3-15,0-11 3 16,-8-9 2-16,-12-12 6 16,-7-5 3-16,-14-4 4 15,-1 0 12-15,-4 1 116 16</inkml:trace>
  <inkml:trace contextRef="#ctx0" brushRef="#br0" timeOffset="83760.7555">3257 9350 1276 0,'-9'-3'295'15,"-9"-1"-93"-15,-8 8-50 16,-3 8-22-16,-1 10-54 16,-2 3-17-16,9 5-40 15,3 4-14-15,19-2-11 16,12 3-3-16,11-4 3 0,9-6 2 16,3-11 4-16,4-8 1 15,-5-10 5-15,-6-6 2 16,-13-2 24-16,-9 1 14 15,-9-1 14-15,-10 4 0 16,-16 2-24-16,-3 3-14 16,-3-1-20-16,5 0-19 15</inkml:trace>
  <inkml:trace contextRef="#ctx0" brushRef="#br0" timeOffset="84134.8134">3405 9424 1452 0,'-3'-2'269'0,"-9"0"-14"15,3 4-46-15,0 5-95 16,1 4-42-16,8 4-52 16,0-1-14-16,11 3-6 15,3-1-1-15,11 2 3 16,3 2 3-16,5-11 6 15,-4-1 5-15,-3-8 6 16,2-3 1-16,-8-3 2 16,3-2-2-16,-14-10-1 15,-1 0-3-15,-8-4-58 0,-6-9-52 16,-6-3-165 0,-7-11-27-16,-2-10 68 0,2 5 72 15,0 5 163-15,7 8 68 16,-1 12 78-16,-1 6 46 15,7 12-30-15,0 5-34 16,8 5-78-16,13 10-32 16,1 5 5-16,6 4 347 15</inkml:trace>
  <inkml:trace contextRef="#ctx0" brushRef="#br0" timeOffset="84615.1076">3941 9386 1281 0,'-4'-4'294'16,"-13"-3"-72"-16,-3 4-4 15,-5 10-76-15,-5 3-38 16,4 7-65-16,3 4-23 16,12 6-21-16,7 0-1 0,13 3-3 15,8 2 1-15,12-7 5 16,6-3 1-16,1-7 3 16,-3-9 3-16,-7-6 0 15,-6-3 25-15,-17-4 25 16,-3-2 4-16,-17 2 2 15,-8-2-24-15,-10-3 3 16,0 1 339-16</inkml:trace>
  <inkml:trace contextRef="#ctx0" brushRef="#br0" timeOffset="85393.1344">4054 9392 1133 0,'-5'2'341'16,"-2"2"-200"-16,14 7-46 16,2-5-14-16,16 0-11 15,1-6 0-15,6-3-28 16,2-1-12-16,-8 4-17 15,2 5-2-15,-11 0-4 16,-1 1-1-16,-3-2 2 16,-7-1 0-16,-6 0 2 15,-4-8-1-15,-8-5-5 16,0-2-4-16,-2 1-4 16,-1 3-2-16,3 9 1 15,-4 3 0-15,-4 11-3 16,6 6 0-16,3 8 0 15,5 0 0-15,8 1 2 0,5-4 3 16,10-5 2-16,4-1 1 16,-4-14 3-16,8 1 0 15,-2-9 3-15,-3-7 0 16,5-3 4-16,-8-5 0 16,-1-3-1-16,-2 2 2 15,-3-4 7-15,6 8 5 16,-5 4 9-16,6 6 4 15,0 7-11-15,-2 8 0 16,-1 7-4-16,-7 3-2 0,-5 4-1 16,-5-7-4-16,-1-4-3 15,-4-5-2-15,0-9 1 16,8 1 3-16,-1-10-2 16,5-4 0-16,5-3-3 15,-4-7-4-15,8 1-3 16,3 0-1-16,-1 5-3 15,0 6-1-15,1 5-2 16,-2 7 0-16,0 11 0 16,-5 1 1-16,-4 9 16 15,1 0-15-15</inkml:trace>
  <inkml:trace contextRef="#ctx0" brushRef="#br0" timeOffset="85663.8407">4779 9292 1424 0,'7'0'289'0,"3"2"45"15,1 20-154-15,0 12-27 0,-3 18-40 16,1 5-15-1,1 10-34-15,-2-2-20 0,1 3-25 16,-4-3-6-16,-1-6-2 16,0-3-1-16,1-18-18 15,7-6-15-15,-1-15-20 16,-1-9 359-16</inkml:trace>
  <inkml:trace contextRef="#ctx0" brushRef="#br0" timeOffset="85798.7303">4864 9601 1651 0,'13'-1'338'15,"7"1"-178"-15,11-1-128 16,8 2-9-16,1 0 2 16,2 0 90-16</inkml:trace>
  <inkml:trace contextRef="#ctx0" brushRef="#br0" timeOffset="86071.1566">5380 9474 1447 0,'-20'7'290'0,"-12"12"64"16,-2-6-205-16,-4-1-36 15,8-3-47-15,3-4-19 16,2-9-25-16,5-4-9 0,2-9-8 15,3-5-3-15,13-2-3 16,3 3-3-16,10 2-4 16,4 6-2-16,4 12-2 15,5 3 7-15,4 18 10 16,2 5 11-16,5 5 11 16,2 5-4-16,-3-1 26 15,-4-6 64-15</inkml:trace>
  <inkml:trace contextRef="#ctx0" brushRef="#br0" timeOffset="86819.8474">6318 9372 1389 0,'-16'-1'225'0,"-19"-1"-61"16,2 4-25-16,10 7-67 15,3 1-21-15,13 7-49 16,11 5-4-16,10-2-2 16,6 0 1-16,13-2 3 15,-2-8 2-15,1-5 0 16,3 1 2-16,-15-6 3 16,-5-3 4-16,-16 0 1 15,-7 1 0-15,-15 2 5 0,-7 0 3 16,-2 5 4-16,-4 0 1 15,4 3-9-15,9 6-6 16,8-3-6-16,2 9-2 16,17-3-1-16,5 2-1 15,10-1 1-15,10-4 1 16,7-8 5-16,2-4 0 16,3-5 2-16,1-9 0 0,-7-1 1 15,-7-3 0-15,-6-3 0 16,-7-2 0-16,-5-6-2 15,-2 0 1-15,-8 4-2 16,0 1 6-16,-3 10 12 16,0 12 3-16,3 8 4 15,-2 7-10-15,4 8-15 16,4 2-3-16,1 2-3 16,3 2 4-16,-4-6-34 15,1-2-27-15,2-8 10 16</inkml:trace>
  <inkml:trace contextRef="#ctx0" brushRef="#br0" timeOffset="86966.0264">6456 9183 1741 0,'-5'-2'382'0,"-6"-1"-254"0,11 4-77 16,6 4-47-16,7 2-31 15</inkml:trace>
  <inkml:trace contextRef="#ctx0" brushRef="#br0" timeOffset="87160.6715">6625 9400 1559 0,'5'24'342'0,"4"8"-55"0,-3 6-130 15,7-1-48-15,3-8-55 16,3 1-15-16,7-14-16 15,1-5-2-15,2-12 1 16,1-8 1-16,-3-11-2 16,-5-5-2-16,-6-5 3 15,-6-2-15-15,-5-1 78 16,2 3-624-16</inkml:trace>
  <inkml:trace contextRef="#ctx0" brushRef="#br0" timeOffset="87568.1714">7137 9480 1627 0,'1'8'354'0,"1"7"-141"0,-5 1-44 16,-8 4-66-16,-4-3-21 16,-9 0-30-16,4 0-15 15,0-5-18-15,-2-6-3 16,8-6-6-16,-1-7-1 15,5-11-9-15,5-2-3 16,5-3-10-16,3-2-3 16,12 4 2-16,3 8-1 0,6 10 3 15,2 4 2-15,1 16 1 16,-3 3 2-16,2 7 4 16,-2 1 2-16,1-5 2 15,0-3 0-15,5-6 3 16,-1-3 1-16,0-11 1 15,-1-8 3-15,-10-9 2 16,-1-3 0-16,-7-5 0 16,-2 3-2-16,-5 5-2 15,-5-5 8-15,3 16 2 16,-4 5-1-16,0 9-1 16,3 13-9-16,-1 4 8 15,3 6 8-15,3 6-455 16</inkml:trace>
  <inkml:trace contextRef="#ctx0" brushRef="#br0" timeOffset="88147.6192">8484 9477 1521 0,'-8'15'252'0,"-10"16"-94"0,-4 3-28 16,-6-5-48-16,-3-9-10 16,-1-10-39-16,4-5-9 15,-2-13-8-15,6-2-1 16,5-10-7-16,2-10-3 16,17 0-5-16,6-6-4 15,15 6-1-15,3 5 0 16,6 8 9-16,0 9 7 15,-4 10 17-15,4 11 6 0,-5 13-1 16,-1 4-5-16,-6 9-11 16,1 0-3-16,-5-3 6 15,1-3 369-15</inkml:trace>
  <inkml:trace contextRef="#ctx0" brushRef="#br0" timeOffset="88431.3434">8596 9527 1510 0,'8'7'260'15,"3"1"-82"-15,-1 8-68 16,-3-1-20-16,-5-3-25 16,0-2-18-16,-2-5-21 15,3-5-5-15,-1-5-3 16,-2 4-3-16,0 0-5 15,6-20-2-15,16-35-4 16,-8 33-2-16,4 2-3 0,3 3 0 16,-2 11 9-16,1 5 4 15,-6 14 7-15,-6 10 1 16,-7 7-8-16,2 2-3 16,3 1 8-16,1-2 67 15</inkml:trace>
  <inkml:trace contextRef="#ctx0" brushRef="#br0" timeOffset="88687.691">9111 9533 1395 0,'-6'-15'267'0,"-12"-17"5"15,-1 0-41-15,-9 2-66 16,-1 4-30-16,-1 17-56 15,3 9-21-15,8 15-42 16,6 9-14-16,11 5-6 16,6 1-2-16,13 0 4 15,6-5 2-15,11-4 2 16,3-11 3-16,1-5 3 16,-1-5 3-16,-7-8 45 15,-6-1 297-15</inkml:trace>
  <inkml:trace contextRef="#ctx0" brushRef="#br0" timeOffset="89065.7686">9320 9294 1323 0,'0'-2'270'0,"-1"2"-69"16,1 15-12-16,1 29-79 16,7 12-24-16,5 22-30 15,1 0-8-15,0 0-12 16,-2-1-6-16,-8-6-10 16,5-3-7-16,-4-14-31 0,-5-13-18 15,2-23 4-15</inkml:trace>
  <inkml:trace contextRef="#ctx0" brushRef="#br0" timeOffset="89214.2797">9378 9590 1436 0,'12'1'253'0,"7"-1"18"15,12-1-217-15,6 3-20 0,1-4-21 16,2 0-37-16</inkml:trace>
  <inkml:trace contextRef="#ctx0" brushRef="#br0" timeOffset="89435.6874">9816 9497 1466 0,'-8'-9'279'16,"-6"-8"-11"-16,-10 2-78 15,-6 0-21-15,-4 6-58 16,1 3-33-16,8 9-50 15,3 7-21-15,10 11-16 16,9 6-1-16,10-1 2 16,8 3 2-16,12-13 7 15,2-4 4-15,9-9 3 16,-6-5 2-16,-2-6 2 16,-2-2 3-16,-10-4 58 15,-4-5 287-15</inkml:trace>
  <inkml:trace contextRef="#ctx0" brushRef="#br0" timeOffset="89839.8858">9953 9432 796 0,'4'-5'525'0,"2"-5"-255"15,1 5-90-15,3 13-44 16,-4 9-23-16,3 13-50 16,-3 10 4-16,0-2 5 15,1-4-6-15,1-10-16 0,0-4-6 16,3-13 16-16,0-7 7 16,5-7 8-16,2-8 0 15,1-12-37-15,0-1-3 16,-5-3-18-16,-3 1 312 15</inkml:trace>
  <inkml:trace contextRef="#ctx0" brushRef="#br0" timeOffset="90289.2582">10291 9425 1410 0,'-7'0'224'15,"-7"3"-62"-15,5 13-81 16,4 5-19-16,9 7-9 16,5 4 2-16,7-3 7 15,3-5 5-15,1-8-4 16,1-10-6-16,8-6-15 15,-1-9-5-15,-2-10-5 16,-2 2-1-16,-10-11-4 16,-2-1-4-16,-10 1-9 15,-2-2-3-15,-9 8-2 16,-4 7-3-16,-1 12-4 0,3 7-2 16,1 14-3-16,4 3-2 15,7 8 0-15,3 2 2 16,12-4 2-16,6-3 1 15,-1-8 11-15,9-5 10 16,1-8 23-16,-2-4 15 16,2-10 14-16,-8 0-8 0,-10-7-14 15,-2-3-15-15,-9-5-30 16,-4-3 2-16</inkml:trace>
  <inkml:trace contextRef="#ctx0" brushRef="#br0" timeOffset="90656.707">10848 9366 1363 0,'-5'-13'299'0,"-5"-9"31"15,5 22-147-15,2 14-48 16,-3 29-80-16,6 10-24 15,2 19-18-15,-1 7 2 16,6 7-2-16,1 3 0 16,-4-4 2-16,0-10-6 15,3-24-36-15,-2-16-44 0,3-28-60 16</inkml:trace>
  <inkml:trace contextRef="#ctx0" brushRef="#br0" timeOffset="90789.3512">10896 9624 1491 0,'5'-1'271'0,"9"0"-41"15,6 1-116-15,14 2-72 16,3 2-8-16,3-2 410 16</inkml:trace>
  <inkml:trace contextRef="#ctx0" brushRef="#br0" timeOffset="91157.86">11345 9449 1440 0,'-10'-13'266'16,"-9"-12"-20"-16,-4 1-59 16,2 9-91-16,0 8-34 15,8 10-34-15,2 9-14 16,3 7-15-16,3 1-3 15,9 4-1-15,7-1 1 16,5-3 4-16,10 1 0 0,-5-9 0 16,0 2 3-16,-2-10-8 15,-6-4-2-15,-7-4-1 16,-8-7 0-16,-14-1 8 16,-2 5 0-16,-7 5 1 15,-1 2 1-15,9 4 2 16,-1 4-3-16,3-1 0 15,12 7-1-15,10 4 2 16,4-5 0-16,12 3 3 16,2 1-1-16,-6-7 0 15,3 0 1-15,1-3-2 16,-2-7-19-16</inkml:trace>
  <inkml:trace contextRef="#ctx0" brushRef="#br0" timeOffset="91294.2957">11295 9192 1670 0,'-2'-4'358'15,"-5"-3"-205"-15,3 1-73 16,11 8-70-16,1 1-40 16</inkml:trace>
  <inkml:trace contextRef="#ctx0" brushRef="#br0" timeOffset="91476.4779">11486 9430 1540 0,'4'19'329'0,"-4"13"-42"0,10 3-141 15,1-4-44-15,8-3-57 16,11-4-11-16,-4-13 0 16,0-1 5-16,-1-13 18 15,0-5 0-15,-6-7-13 16,-2-9-8-16,-5-1-12 15,-6-5-11-15,-6-2 174 16</inkml:trace>
  <inkml:trace contextRef="#ctx0" brushRef="#br0" timeOffset="91817.3475">11968 9505 1455 0,'-4'-4'255'16,"-7"0"-44"-16,4 4-71 16,2 0-76-16,2 8-9 15,4 5-11-15,3 3-6 16,6 6-14-16,5-6-9 0,8-3-3 15,6-2 0-15,6-8 1 16,0-2 0-16,-3-9-2 16,-1-6 16-16,-14-7 28 15,-10-6 17-15,-9-2 22 16,-12 5-10-16,-10 5-27 16,-9 5-19-16,-8 12-16 15,-3 2 33-15</inkml:trace>
  <inkml:trace contextRef="#ctx0" brushRef="#br0" timeOffset="92412.1724">12632 9547 1364 0,'7'5'226'0,"-1"14"-62"15,-4 9-30-15,-7 11-30 16,-14 0-23-16,-5-10 12 16</inkml:trace>
  <inkml:trace contextRef="#ctx0" brushRef="#br0" timeOffset="92772.6898">13327 9429 1509 0,'-2'4'273'0,"-4"2"-74"0,-9 10-80 15,-6 6-8-15,-15 2-41 16,-3 5-18-16,-8-9-15 16,6-1-7-16,5-11-11 15,5-7 0-15,14-8-8 16,4-10-4-16,13-10-7 16,5 0-5-16,10-6-4 15,5 5 0-15,9 8-1 16,-2 4 1-16,4 17 8 15,-2 9 5-15,-4 15 11 16,1 5 3-16,-6 2-2 16,0 1-2-16,2-7 15 15,2-5-11-15,2-7 194 16</inkml:trace>
  <inkml:trace contextRef="#ctx0" brushRef="#br0" timeOffset="93199.0596">13658 9463 1151 0,'-3'-9'358'15,"-5"-5"-161"-15,1 0-33 16,-6 1-8-16,-9 2-41 16,-2-1-17-16,-5 12-51 15,4 12-19-15,6 6-26 16,7 6-3-16,10 2-3 16,4-4 0-16,15 4 3 15,5-3 1-15,8-8 1 16,5-4 2-16,0-9 2 15,-2-2 1-15,-10-5-1 16,-5 1 1-16,-13-7-3 16,-1 3 0-16,-8 4-3 15,0 4-1-15,-6 8-1 16,3 11 2-16,1 9 0 0,0 2 2 16,8 9 1-16,-4-2 19 15,6 4-5-15,-1-1-124 16</inkml:trace>
  <inkml:trace contextRef="#ctx0" brushRef="#br0" timeOffset="93799.394">14076 9460 1547 0,'-6'-13'298'0,"-14"-14"-87"15,-2 3-25-15,-3 3-66 16,-1 7-35-16,0 11-50 16,3 5-19-16,2 15-17 15,5 6-4-15,8 7 2 16,5 2 3-16,8 0 4 15,6-3 2-15,10-6 1 16,5-4 1-16,8-14 2 0,-2-5 2 16,0-12 1-16,-2 0 0 15,-10-8 1-15,0 2-2 16,-8-1-4-16,-6-1-1 16,-5 2-2-16,-7 2-2 15,-5 8-3-15,3 7-3 16,-2 5-1-16,7 7-1 15,3 4-1-15,3-1 2 16,9 4 2-16,-1-3 2 16,9 2 4-16,-2-2 2 0,2-1 1 15,4 1-1-15,-4-7 2 16,-2-3 1-16,1-6 2 16,-3-7-13-16,-3-6-43 15,-1-3-20-15,-8-12-55 16,-3-2-9-16,-7-10 16 15,-4-5 24-15,2 1 50 16,-5 0 19-16,8 12 43 16,0 5 22-16,-2 14 56 15,3 4 26-15,0 9-25 16,4 3-22-16,2 10-20 16,0 3 19-16</inkml:trace>
  <inkml:trace contextRef="#ctx0" brushRef="#br0" timeOffset="94253.1483">14773 9316 1500 0,'6'-2'250'0,"8"5"-99"15,3 7-28-15,0 17-62 16,-2 10-1-16,-7 6 8 16,-5 1 3-16,-6-10-11 15,-1-5-9-15,2-15-19 16,2-9-5-16,8-9-6 16,1-9-2-16,7-12-5 15,2-4-5-15,5-5-5 16,2 3-3-16,0 11-3 15,2 11 2-15,-6 19 11 16,-3 9 14-16,-11 16 9 0,0 8 3 16,1 2 328-16</inkml:trace>
  <inkml:trace contextRef="#ctx0" brushRef="#br0" timeOffset="95390.7864">1760 10243 1111 0,'3'-2'387'0,"5"0"-169"0,0 6-15 15,1 18-69-15,-2 14-12 16,5 22-19-16,-12 8-19 15,-1 13-27-15,-3-2-20 16,-6-5-23-16,10-8 0 16,6-12-41-16,1-13-33 15,4-17-78-15</inkml:trace>
  <inkml:trace contextRef="#ctx0" brushRef="#br0" timeOffset="95537.0434">1818 10480 1594 0,'10'-3'276'0,"15"0"-172"15,10 2-72-15,14-3-30 16,9 4-40-16</inkml:trace>
  <inkml:trace contextRef="#ctx0" brushRef="#br0" timeOffset="95759.2785">2285 10333 1337 0,'-12'-4'276'16,"-15"-8"-27"-16,-4 2-74 0,2 0-13 15,-4 5-41 1,3 4-27-16,15 9-52 0,-1 4-26 16,17 12-22-16,3 6-4 15,10 0 3-15,9-3 2 16,6-5 5-16,7-12 1 15,1-6 4-15,-5-3 1 16,-9-13 11-16,-7-3-13 16,-7-4-35-16,-4-4 413 15</inkml:trace>
  <inkml:trace contextRef="#ctx0" brushRef="#br0" timeOffset="95972.6999">2384 10269 1466 0,'6'2'278'0,"6"7"-9"16,3 6-57-16,3 12-78 16,-2 1-20-16,6 12-33 15,-7-1-13-15,-1-8-32 16,7-2-11-16,-9-15-9 16,5-7 4-16,1-12 3 15,-6-9 2-15,7-10-3 16,1-5-5-16,-1-3-4 15,3 2 24-15</inkml:trace>
  <inkml:trace contextRef="#ctx0" brushRef="#br0" timeOffset="96494.4599">3171 10273 1234 0,'2'8'297'0,"-2"11"-119"16,-5 5 2-16,-14 9-42 15,-8 1-27-15,-4 3-47 16,1-4-18-16,-7-12-19 16,0-8-3-16,-1-18-4 0,0-7-3 15,12-12-8-15,10-1-5 16,10-7-6-16,7 0-4 16,14 8 4-16,3 7 6 15,11 16 20-15,2 8 9 16,4 15 5-16,-2 9-5 15,-1 7-11-15,-1-1 2 16,1-7-11-16,6-8 370 16</inkml:trace>
  <inkml:trace contextRef="#ctx0" brushRef="#br0" timeOffset="96808.1689">3461 10340 1478 0,'-15'-7'287'16,"-10"-4"-41"-16,-4 4-70 16,-1 2-33-16,7 10-82 15,6 5-28-15,11 12-34 16,6 3-6-16,13 5-3 16,7 0 2-16,14-7 6 15,9 0-1-15,-1-11 5 16,-6-7 1-16,-8-5 4 15,-11-12 3-15,-10-8 10 16,-4-1 2-16,-6-13 15 16,-9-5 11-16,-4-6 20 0,-9-8 2 15,-14-7-17-15,9 1-19 16,5-3-31-16,15 7-6 16,27 10-41-16,7 8 63 15</inkml:trace>
  <inkml:trace contextRef="#ctx0" brushRef="#br0" timeOffset="97033.8023">3722 10217 1589 0,'0'4'331'0,"2"10"-116"16,-1 7-39-16,2 18-80 16,-1 7-23-16,1 6-33 15,4-3-5-15,-1-13 69 16,6-7 9-16</inkml:trace>
  <inkml:trace contextRef="#ctx0" brushRef="#br0" timeOffset="97244.377">3972 10274 1560 0,'5'10'308'0,"3"6"-104"15,1 9-77-15,-3 2-32 16,-3 0-45-16,-2 1-14 15,-1-11-16-15,0-3-24 16,3-10-132-16,0-6-146 0</inkml:trace>
  <inkml:trace contextRef="#ctx0" brushRef="#br0" timeOffset="97647.3118">4047 10337 1443 0,'-6'8'255'0,"-9"11"-25"16,-1 2-38-16,8 0-73 15,1-3-36-15,13-5-51 16,4-4-13-16,17-4-11 16,3-4-2-16,0-3 1 15,4-1-38-15,-8-5-56 16,-1 0-32-16,-4-2-46 16,-4-3 17-16,-10 2 54 15,0-3 23-15,3 5 98 16,1-1 45-16,7 10 52 15,-1 5 26-15,-6 9-38 0,0 3-16 16,-3 5-31-16,-4-2-10 16,-2-3-16-16,-2-3-11 15,-1-14-9-15,3 0-5 16,3-13-2-16,4-3-1 16,5-1-6-16,-1-8-1 15,0 3-4-15,2 4 0 0,5 6-4 16,1 12-1-16,-2 10 0 15,0 6 1-15,-12 6 3 16,-3 2 1-16,2 2 1 16,0 1 2-16,-3-5-9 15,8-1-19-15</inkml:trace>
  <inkml:trace contextRef="#ctx0" brushRef="#br0" timeOffset="97799.0002">4402 10098 1778 0,'-1'-1'469'0,"1"5"-227"16,0 5-113-16,6 12-102 16,4 7 32-16</inkml:trace>
  <inkml:trace contextRef="#ctx0" brushRef="#br0" timeOffset="98341.0873">5557 10338 1378 0,'-10'-4'274'0,"-18"0"-11"15,3 1-34-15,1 8-108 16,4 5-41-16,11 8-51 16,8 2-15-16,9 3-10 15,11 3 0-15,16 3 1 0,2-6 1 16,5-5 1-16,2-4 0 15,-14-12 4-15,-2 1 2 16,-15-16 10-16,-13-3 3 16,1-13 1-16,-13-8-7 15,-12-4 22-15,-1-11 4 16,-8-4 4-16,8-4 4 16,12 2-36-16,9 6-8 0,12 8-14 15,10 8-2-15,12 11-33 16,1 9-21-16,7 17 383 15</inkml:trace>
  <inkml:trace contextRef="#ctx0" brushRef="#br0" timeOffset="98664.5956">5851 10300 1463 0,'-2'1'269'16,"-4"3"-33"-16,-1 10-98 0,6 7-32 16,-1 9-44-16,5 3-2 15,9 4-15-15,2-4-1 16,9-7-1-16,-2-7-2 15,5-12 17-15,-2-6 19 16,-1-11 8-16,0-6-5 16,-4-6-22-16,-7-3-14 15,-2-1-21-15,-8 0-17 0,-6 0-42 16,2 3-46-16</inkml:trace>
  <inkml:trace contextRef="#ctx0" brushRef="#br0" timeOffset="98791.2559">5949 10137 1470 0,'0'-6'298'0,"-2"-2"1"15,2 0-30-15,2 6-144 16,-2 2-36-16,9 11 176 16</inkml:trace>
  <inkml:trace contextRef="#ctx0" brushRef="#br0" timeOffset="99268.4105">6217 10304 1205 0,'2'0'336'0,"6"5"-79"15,2 8-66-15,4 15-89 16,5 8-5-16,-3 6-21 16,0-7-5-16,0-2-12 15,-4-11-10-15,-2-14-9 16,6 1 0-16,-3-18 5 15,-1-6 1-15,2-15-9 16,-1-4-9-16,-6 0-13 16,2 1-3-16,1 16-4 15,-4 1-37-15,5 13-281 0</inkml:trace>
  <inkml:trace contextRef="#ctx0" brushRef="#br0" timeOffset="99548.885">6717 10340 1459 0,'2'8'298'16,"-2"9"26"-16,-2 5-72 0,-6 8-139 15,-6-3-36-15,-2-2-42 16,-1 1-10-16,-4-13-11 16,2 0-3-16,1-11-16 15,1-7-15-15,3-13-23 16,2-4-13-16,9-8 0 15,6 3 5-15,13 1 20 16,8 5 11-16,0 9 20 16,1 5 7-16,-2 16 13 15,-3 9 1-15,-1 13-1 16,-4 4-5-16,-4 0 14 16,-1 0 14-16</inkml:trace>
  <inkml:trace contextRef="#ctx0" brushRef="#br0" timeOffset="99761.3174">6880 10274 1575 0,'-4'6'333'16,"8"16"-98"-16,-1 9-67 15,4 18-97-15,2 2-15 16,1 8-18-16,0 1-7 15,4 2-14-15,-5 1-5 16,-6-10-4-16,1-5-21 0,-2-17-19 16,4-11 92-16</inkml:trace>
  <inkml:trace contextRef="#ctx0" brushRef="#br0" timeOffset="100168.5781">6958 10513 1739 0,'5'-2'395'0,"9"-2"-245"16,0-3-71-16,8 0-61 15,6 2-9-15,4 2-2 16,2 1 0-16,-12 0-78 16,-6-2-70-16,-7-6-63 15,-2 1 13-15,1-5 84 16,0 0 47-16,0 7 82 15,1 2 24-15,3 8 35 16,-2 4 29-16,3 9 17 16,-3 2-8-16,-5 1-10 0,-1 1-14 15,-6-8-43-15,-1-4-15 16,3-6-18-16,1-5-7 16,8-11-11-16,1-8-6 15,7-5-6-15,-2-1-1 16,3 2 7-16,8 8 1 15,-4 5 2-15,1 8 6 0,-5 7 18 16,-9 11 16-16,3 13 32 16,-2 5 15-16,-6 7-5 15,7-3-17-15,-11-10-25 16,0-1-12-16,4-6 279 16</inkml:trace>
  <inkml:trace contextRef="#ctx0" brushRef="#br0" timeOffset="100871.1419">8535 10243 976 0,'-13'-1'452'0,"-14"0"-225"15,-4 2-31-15,7 6-61 16,1 2-33-16,13 4-68 16,10 1-13-16,4 1-20 15,12 1-1-15,8-3 2 16,0-3 0-16,4-4 2 15,-4-3 0-15,-9-3 2 16,-5 0 2-16,-10 0-2 16,-7-1-2-16,-10 1-2 15,-5 0-2-15,-2 9-2 16,-1 4 2-16,6 4 0 16,4 6 0-16,9-1 0 15,1 2-1-15,8 2 2 16,9-3 1-16,5-2 1 0,11-4 3 15,3-10 2-15,2-10 0 16,2-8 3-16,0-6 0 16,0-10-2-16,-5 1-1 15,-6-9 0-15,-6 2-2 16,-9 7 2-16,-5 7-8 16,-7 12 24-16,-4 7 14 15,-2 10 13-15,2 9 6 16,6 6-25-16,1-2-17 0,1 3-12 15,5 2-2-15,2-4 6 16,3 5-24-16,0-10 397 16</inkml:trace>
  <inkml:trace contextRef="#ctx0" brushRef="#br0" timeOffset="101017.7515">8690 10150 1632 0,'-5'-15'378'16,"-5"-12"-128"-16,5 15-159 16,3 5-49-16,4 8-64 15,4 4-27-15</inkml:trace>
  <inkml:trace contextRef="#ctx0" brushRef="#br0" timeOffset="101201.2561">8813 10285 1660 0,'4'17'406'0,"3"21"-129"0,4 6-76 16,7 1-98-16,-6-7-34 16,4-6-39-16,2-6-9 15,-6-21-4-15,10 2 1 16,-3-21-1-16,2-8 1 16,1-6-5-16,-4-12-7 15,-1 2-33-15,3 5-18 16,-8 4 317-16</inkml:trace>
  <inkml:trace contextRef="#ctx0" brushRef="#br0" timeOffset="101600.3324">9275 10359 1551 0,'2'6'294'0,"8"13"-95"16,-10 4-20-16,0 6-51 15,-1 3-22-15,-14-7-38 16,2-3-18-16,-4-10-27 15,-3-8-8-15,11-10-10 16,2-5-7-16,3-11-18 16,6-1-6-16,1-2 3 15,5-2 5-15,7 3 10 16,3 5 3-16,-1 9-1 16,1 8 1-16,-3 11 12 15,-1 11 5-15,7 9 7 0,-6-1 2 16,5-1-8-16,0-4-3 15,1-9-2-15,3-4 1 16,-2-7 5-16,0-7 0 16,-4-12 1-16,3 0-1 15,-3-12-5-15,2-1-1 0,-3-1-3 16,-2 3-2 0,-5 13 8-16,-5 8 12 0,-4 14 18 15,-2 8 2-15,-1 19-8 16,0-1-11-16,4 7 10 15,4-1 260-15</inkml:trace>
  <inkml:trace contextRef="#ctx0" brushRef="#br0" timeOffset="102094.299">10417 10280 1396 0,'5'14'236'0,"9"23"-66"16,-2 9-36-16,-8 8-62 15,-5-2-16-15,-7-12-6 16,0-5 5-16,0-20-4 15,3-6-1-15,2-15-9 16,4-6-5-16,9-9-16 16,2-6-7-16,9-5-8 15,-1-1-3-15,5-3-2 16,1 8 12-16,-2 13 25 16,-1 11 10-16,-5 18 28 15,-5 10 1-15,-3 10-24 16,-3 6-6-16,-3-4 290 15,0 0-786-15</inkml:trace>
  <inkml:trace contextRef="#ctx0" brushRef="#br0" timeOffset="102558.6003">11684 10065 1572 0,'-6'20'264'0,"-1"32"-173"16,2 10-19-16,5 13-32 15,4 4-2-15,-1-9 6 16,1-4 1-16,0-27-13 16,2-12-1-16,1-23 5 15,-1-10 0-15,2-16-3 0,1-6-6 16,-3-14-16-16,-2-5-14 16,-5-5-59-16,-5 1-50 15</inkml:trace>
  <inkml:trace contextRef="#ctx0" brushRef="#br0" timeOffset="102699.2423">11664 10101 625 0,'3'-2'476'0,"11"0"-114"16,3 1-224-16,12-3-30 16,11 2-14-16,15 0-33 15,7-1-15-15,7 4 47 16</inkml:trace>
  <inkml:trace contextRef="#ctx0" brushRef="#br0" timeOffset="102925.6271">11694 10363 1562 0,'11'0'296'15,"16"4"-98"-15,-1-2-72 16,22 0-55-16,-1-1-26 16,4-1 75-16</inkml:trace>
  <inkml:trace contextRef="#ctx0" brushRef="#br0" timeOffset="103487.544">12071 10653 1082 0,'6'-2'367'0,"6"-3"-227"16,1-1-10-16,-7-3-33 15,2-2 4-15,-8-1-23 0,-5-1-12 16,-5 0-20-16,-9-2-7 16,-3 8-19-16,-4 5-7 15,4 7-13-15,2 6-3 16,7 2-2-16,2 1 0 16,8-4 1-16,3 6 1 15,6-7 0-15,2-2 0 0,4-1 0 16,2-8-3-16,7-2-18 15,-1 1-2-15,-1-1 3 16,-4 2 3-16,-1 6 15 16,-1 6 2-16,-2 11 10 15,1 3 4-15,-4 10 13 16,-5 3 6-16,-11 5-2 16,-3 3 1-16,-14-5 4 15,2-4 2-15,-4-14 3 16,-1-11-5-16,3-16-9 15,-2-7-6-15,8-16-17 16,-1-6-3-16</inkml:trace>
  <inkml:trace contextRef="#ctx0" brushRef="#br0" timeOffset="104072.7527">11624 9912 1286 0,'-3'-2'272'0,"1"-1"-105"15,5 0-29-15,-3 3-46 16,18 0-18-16,52 8-12 16,-23-3-1-16,11 2-19 0,1-4-9 15,-5-1-19-15,-5 1-4 16,-19-3-6-16,-8-1-15 15,-14-4-38-15,-8-6-4 16,-5-1 4-16,-5-4 17 16,4 2 27-16,2 5 2 15,5 4 17-15,3 8 11 16,3 7 26-16,2 3 17 16,0 4-5-16,0-1-8 15,-3-3 37-15,-1-3 334 0</inkml:trace>
  <inkml:trace contextRef="#ctx0" brushRef="#br0" timeOffset="104526.5416">12761 10521 1526 0,'-2'12'264'16,"1"7"-94"-16,-16 11-101 15,-8-3-17-15,-2-2-27 16</inkml:trace>
  <inkml:trace contextRef="#ctx0" brushRef="#br0" timeOffset="104879.6927">13178 10329 1296 0,'1'-6'316'0,"3"0"11"0,-1 6-151 15,-2 10-105-15,3 9-33 16,0 7-22-16,-1 4-4 15,-3-2-4-15,-3-1 1 16,-4-9 1-16,0-9-2 16,4-7 3-16,0-5 1 15,8-12-3-15,-5-6-1 16,5-9-5-16,3-4 0 0,-4-1-1 16,9 5-2-16,5 4 12 15,1 5 10-15,6 12 25 16,-4 4 6-16,-3 14-8 15,-3 5-11-15,-5 9-21 16,2 4-4-16,2 3-13 16,1 3 8-16</inkml:trace>
  <inkml:trace contextRef="#ctx0" brushRef="#br0" timeOffset="105358.653">13722 10410 1712 0,'0'-13'87'15,"0"2"-14"-15,0-13 92 0,-5-3-3 16,-11 2-22-16,-4 0-17 16,-1 7-38-16,-5 6-14 15,2 11-41-15,1 4-13 16,-2 12-17-16,7 4-4 15,12 7-1-15,3 3-1 16,6-3 3-16,8 0 1 16,5-7 2-16,2-3 2 0,3-12 1 15,8-1 3-15,-6-11 0 16,1-8 0-16,-1 0 0 16,-7-7-2-16,1 2-2 15,-8 2-2-15,-5 5-5 16,-1 5-1-16,-7 7-5 15,1 6-1-15,-2 6 1 16,1 5 0-16,4 6 5 16,3 4-1-16,7 2 4 15,3-4 1-15,8-5 2 16,4-1 1-16,3-11 1 16,2 0 5-16,-5-14 12 15,-6-7 6-15,-5-3 5 16,-5-5-3-16,-6 2-11 15,-2-2-1-15,-3-1 192 16,-3 2-604-16</inkml:trace>
  <inkml:trace contextRef="#ctx0" brushRef="#br0" timeOffset="106079.1649">14782 10224 1170 0,'-8'-2'315'15,"-4"2"-187"-15,-11 2-23 16,1 0-4-16,2 4-8 0,2-1-13 16,14 7-45-16,4 2-19 15,6 0-16-15,14 0 0 16,6-8 2-16,3 1 1 16,2-3 0-16,-7-3 0 15,-10-1 2-15,-7 0 0 16,-10 0-2-16,-11 0-2 15,-12 7-1-15,0 1 0 0,-6 6 4 16,3 2 6-16,9 7 12 16,4 1 6-16,11 0 5 15,7 3-2-15,10-6 0 16,3-3 2-16,11-9 4 16,1-6-2-16,4-10-6 15,5-8-4-15,-2-5-11 16,0-3-2-16,-4-3-5 15,-1-1-1-15,-8-1-1 16,-6 4-2-16,-11 9-1 16,-4 8-2-16,-4 10 7 15,-4 5 0-15,2 9 3 16,2 4 0-16,3 4-7 16,1 2-2-16,2-3 1 15,3 1 18-15,0-8-40 16,2-6 36-16</inkml:trace>
  <inkml:trace contextRef="#ctx0" brushRef="#br0" timeOffset="106228.7594">14916 10046 1649 0,'-3'-7'369'0,"0"-2"-174"16,5 7-87-1,6 3-74-15,3 6 171 0</inkml:trace>
  <inkml:trace contextRef="#ctx0" brushRef="#br0" timeOffset="106467.1507">15101 10251 1587 0,'5'5'344'15,"-2"1"-81"-15,9 3-158 16,7 5-26-16,-2 3-42 16,5 6-7-16,-4 6-17 15,3-3-2-15,-5-6-1 16,0-7 3-16,2-16 4 16,-1-8 2-16,-1-11 0 15,0-3 3-15,-3-4-3 16,-1-1-2-16,-4 1 10 0,-4 5 65 15</inkml:trace>
  <inkml:trace contextRef="#ctx0" brushRef="#br0" timeOffset="106946.0171">15740 10225 1502 0,'-8'12'264'16,"-7"12"-63"-16,0 4-106 15,-5 2-28-15,-1-1-21 16,2-5-8-16,-4-8-18 16,7-4-5-16,-3-15-5 15,1-7-5-15,5-7-9 16,-1-5-4-16,8 3-5 15,2-5 1-15,8 10 1 16,6 0 1-16,3 8 3 16,1 7 4-16,0 12 10 15,2 6 4-15,8 11 6 16,0-1 1-16,5 1-6 16,2-5-1-16,0-6-2 15,3-4 0-15,-1-14 4 0,-3-4 0 16,-1-14-1-16,-1-3 0 15,-3-8-2-15,-4 2-1 16,-4-3 0-16,-5 3-2 16,-6 9 14-16,-1 6 14 15,-10 12 19-15,3 10 5 16,-4 16-6-16,4 10-12 16,6 9-22-16,2 4-2 15,5-5 27-15,0-4 297 0</inkml:trace>
  <inkml:trace contextRef="#ctx0" brushRef="#br0" timeOffset="107930.2541">1953 11276 1257 0,'-12'-3'281'0,"-15"-2"-118"16,-3 4-22-16,2 7-40 15,3 5-29-15,8 7-38 16,5 1-14-16,12 1-14 16,5-4-4-16,13 0 8 15,4-3 4-15,8-6 8 0,4-3 1 16,-3-4-8-16,-1-2 0 16,-10-3 1-16,-10 3 3 15,-13-1-3-15,-8 3-2 16,-18 0-7-16,0 4-3 15,-8 7-3-15,3 4-1 16,10 3-2-16,6 2-2 16,12-1-2-16,8-2 2 15,10 5 1-15,6-4 2 16,13-4 3-16,4-1 0 0,6-10-16 16,6 2-27-16</inkml:trace>
  <inkml:trace contextRef="#ctx0" brushRef="#br0" timeOffset="108205.5258">2333 11355 1124 0,'-10'-4'398'0,"-3"-3"-123"16,-5 1-19-16,-6 2-97 16,3 2-36-16,-2 4-70 15,2 5-25-15,9 10-26 16,-1 3-6-16,10 6-5 15,5 1 0-15,8-4 2 16,9 1 0-16,7-3 5 0,2-9 1 16,3-1 1-1,-1-5 3-15,-6-10 2 16,-3-2 4-16,-12-6 3 0,-6-1 2 16,-16-2 0-16,-4 6-3 15,-8 2-6-15,0-2 17 16,5 6 146-16</inkml:trace>
  <inkml:trace contextRef="#ctx0" brushRef="#br0" timeOffset="108663.8841">2600 11359 1462 0,'-6'-2'301'16,"-5"-2"32"-16,0 4-185 16,1 4-62-16,-2 5-64 15,2 5-11-15,4 7-4 16,6 2 2-16,7 3-1 16,9 2-3-16,7-6-1 15,-1-4 0-15,6-8 3 16,-1-10 2-16,0-9 3 15,0-8-1-15,-3-5 1 16,-2-1-3-16,-9-3-3 16,-3 1-2-16,-10 1-2 0,-1 6-2 15,-6 10-1-15,-1 4-1 16,1 12-1-16,2 6-1 16,5 8 3-16,4 5 0 15,4 1 1-15,0 2 0 16,1-7 1-16,3-2 1 15,11-8 1-15,2-8 3 0,7-8 7 16,-1-9 19-16,-6-12 21 16,0 0 7-16,-10-6-5 15,-6-2-17-15,-8 2-35 16,-6-1 171-16</inkml:trace>
  <inkml:trace contextRef="#ctx0" brushRef="#br0" timeOffset="109131.5716">3180 11304 993 0,'-1'-5'401'15,"3"-4"-250"-15,5 3-36 16,15 6-26-16,1 0-14 15,9 3-14-15,6-2-5 16,6 0-18-16,6-1-14 0,-5-2-11 16,-13-2-1-16,-18 3-1 15,-11 0-9-15,-15 3-9 16,-7 7-4-16,-19 3-1 16,-3 6 4-16,-1 7 16 15,4-2 10-15,21 4 15 16,6-1 5-16,17-3-3 15,8-3-7-15,14 0-15 16,5-4-3-16,13-7 12 16,5 1-17-16,0-10-1 15</inkml:trace>
  <inkml:trace contextRef="#ctx0" brushRef="#br0" timeOffset="109696.5743">3718 11325 1565 0,'-17'-4'284'16,"-16"-2"-128"-16,4 1-72 15,11 7-60-15,7 3-14 16,11 5-13-16,6 5-2 16,6 2 0-16,7-1 3 15,6 0 2-15,1-4 1 0,-2-5 1 16,-3-1 2-16,-4-6 1 15,-6-4-8-15,-3 1-12 16,-1-2-7-16,-15 1-3 16,1 2 5-16,-11 2 12 15,-3 5 15-15,-2 3 21 16,-3 0 9-16,6 6 11 16,7-2-5-16,12 3-15 15,5 1-6-15,13-3-3 16,3 1 1-16,4-4-5 15,1 1-1-15,5-1-1 16,3-4-2-16,12 1-1 16,5-5 0-16,-2-5-2 15,0-4 0-15,-14-13 1 16,-3 0-5-16,-6-7-4 16,-8-2-3-16,-7 2-2 15,-10-2 3-15,-16 6 3 0,-7 0 1 16,-7 10 0-1,-3 2 4-15,4 11 5 0,2 8 0 16,10 14-1-16,7 8-4 16,2 5-2-16,8 10 7 15,0 4 13-15,3 5 1 16,11 3 1-16,-5-5-3 16,6-8-10-16,0-5 4 15,-3-12-12-15,4-6 14 16</inkml:trace>
  <inkml:trace contextRef="#ctx0" brushRef="#br0" timeOffset="109893.019">4269 11295 1702 0,'-4'1'429'15,"-1"6"-129"-15,-3 18-162 16,2 7-24-16,3 14-39 16,-2 1-14-16,6-12-22 15,5 0 26-15</inkml:trace>
  <inkml:trace contextRef="#ctx0" brushRef="#br0" timeOffset="110284.0887">4487 11299 1483 0,'3'12'260'16,"1"5"-56"-16,-3 15-95 15,-1 5-20-15,-2-1-29 16,0-1-14-16,6-8-18 16,-1-6-5-16,1-12-13 15,3-4-23-15,-2-16-63 16,7-2-61-16</inkml:trace>
  <inkml:trace contextRef="#ctx0" brushRef="#br0" timeOffset="110691.5206">4658 11345 998 0,'-13'10'439'0,"-6"6"-253"16,-6 4-31-16,4 2 1 16,2 0-50-16,6-2-30 15,9-3-48-15,4-1-16 16,12-4-11-16,5-4 1 0,11-5 1 16,4-4 1-16,-1-9-3 15,1 1-12-15,-4-10-35 16,-2 1-12-16,-2 3-9 15,-3-6 11-15,-6 6 28 16,-1 3 28-16,-6 6 53 16,2 6 19-16,-3 10 31 15,-1 0 1-15,-4 8-38 16,-2-1-20-16,-1 0-27 16,-2-5-5-16,3-9-3 15,-1-3 0-15,3-8-1 16,3 0-1-16,0-12-4 15,9 2-3-15,1-4-1 16,-2 3-1-16,6 9 0 16,-5 2 0-16,0 12 1 15,1 7 3-15,-2 9 2 16,-1 10 0-16,-2 0 2 0,-5 2-2 16,-5-4 12-16,0-5-17 15,2 0 77-15</inkml:trace>
  <inkml:trace contextRef="#ctx0" brushRef="#br0" timeOffset="110867.0739">4922 10937 1815 0,'-1'4'484'16,"-10"3"-247"-16,3 16-169 15,3 7-38-15,1 11 145 16,9 9-435-16</inkml:trace>
  <inkml:trace contextRef="#ctx0" brushRef="#br0" timeOffset="111453.85">6060 11320 1092 0,'-6'-5'413'15,"-4"-3"-159"-15,-3 6-73 16,-7 3-14-16,0 10-37 16,1 5-18-16,3 9-50 15,1 4-22-15,14 5-28 16,1 0-9-16,9 0-3 15,11-5-1-15,10-10 1 16,3-3 1-16,4-14 3 16,-1-2 1-16,-12-9 5 0,-6-1 2 15,-14-10 2-15,-10-1-1 16,-15 5-6-16,-6-2-2 16,-9 8-5-16,1 4 0 15,9 3 4-15,5 4-13 16,12-1-109-16</inkml:trace>
  <inkml:trace contextRef="#ctx0" brushRef="#br0" timeOffset="111635.3649">6227 11323 1552 0,'23'-2'328'16,"15"-5"-79"-16,6 4-104 15,0 2-42-15,-10 1-66 16,-1 0-12-16,-13 0-12 16,-2 0-23-16,-10-4-52 15</inkml:trace>
  <inkml:trace contextRef="#ctx0" brushRef="#br0" timeOffset="111794.4581">6369 11326 1627 0,'-1'10'340'0,"-3"17"-173"0,3 3-46 16,2 3-63-16,0 1-18 15,3-3-19-15,-1-6 10 16,9-4-21-16,-2-5-450 16</inkml:trace>
  <inkml:trace contextRef="#ctx0" brushRef="#br0" timeOffset="112076.7019">6658 11379 1635 0,'-11'-5'343'0,"-15"-2"-184"15,2 3-46-15,7 9-70 16,2 7-15-16,8 6-20 15,5 8-6-15,3 3-2 16,7 2 0-16,6-2-1 16,5-3 1-16,8-11 4 15,-1-8 0-15,5-9 6 16,-3-10 4-16,-7-9 8 16,-4 1 6-16,-13-7 0 15,-4-2-2-15,-10-2 2 16,-4 0 8-16</inkml:trace>
  <inkml:trace contextRef="#ctx0" brushRef="#br0" timeOffset="112631.9506">7712 11319 938 0,'-9'1'461'0,"-16"4"-246"15,2 4-46-15,3 8-32 0,0 6-27 16,11 4-52-16,3 4-16 16,10 1-24-16,2-4-1 15,13 1 4-15,5-10 2 16,10-3 6-16,5-4 1 16,-2-12-2-16,-1-4 0 15,-17-9 1-15,-9 1-3 0,-18-1-4 16,-17-3-4-16,-11 6-11 15,-7-6-2-15,4 8 1 16,10 3-6-16,8-1-25 16,9 5 320-16</inkml:trace>
  <inkml:trace contextRef="#ctx0" brushRef="#br0" timeOffset="112920.7684">7879 11377 1228 0,'1'-7'345'16,"-1"-7"-69"-16,2 6-85 15,1 3-31-15,-4 6-67 16,1 5-24-16,-2-6-32 16,1 0-9-16,0 24-6 0,-2 30 0 15,6-29 0-15,5 1 2 16,-1-7-1-16,12-1 0 15,0-3-2-15,3-8-2 16,6-6-2-16,-3-6 0 16,1-6-1-16,-6-5 0 15,-5-3 1-15,-6-3-11 16,-9-2-37-16,-1 1-31 0,-11-5 49 16</inkml:trace>
  <inkml:trace contextRef="#ctx0" brushRef="#br0" timeOffset="113053.8956">7963 11139 1580 0,'-3'-3'375'0,"-3"-3"-69"15,0 3-67-15,4 13-130 16,1 1-50-16,2 7 4 16,10 3 279-16</inkml:trace>
  <inkml:trace contextRef="#ctx0" brushRef="#br0" timeOffset="113605.6206">8505 11307 1225 0,'-8'-4'312'16,"-7"-4"-128"-16,-6 2-25 16,-2 5-11-16,-2 5-48 15,4 8-17-15,6 9-51 16,4 5-17-16,9 9-15 15,2-1-1-15,8 2 3 16,11-1 8-16,3-11 18 16,4 0 6-16,3-15 4 15,-3-6-4-15,-1-8-8 16,-3-4-3-16,-11-5-2 0,-6-1-1 16,-13 1-6-16,-9 3-4 15,-16 2-5-15,11 6-3 31,12 2 7-31,0 0-7 0,-27-4-62 0,11 1-29 16</inkml:trace>
  <inkml:trace contextRef="#ctx0" brushRef="#br0" timeOffset="113786.3916">8570 11327 1420 0,'5'-2'279'0,"14"2"19"15,7 0-98-15,19 4-103 16,5 3-38-16,-9-2-40 16,5 5-4-16,-13-2 7 15,-12-2-22-15,-1 0-96 16,-13-3-187-16</inkml:trace>
  <inkml:trace contextRef="#ctx0" brushRef="#br0" timeOffset="113922.0285">8755 11362 1366 0,'0'8'257'16,"0"4"-37"-16,0 4-87 15,1 3-37-15,7 4-45 0,1-1-17 16,0-5 3-16,5 2-3 16</inkml:trace>
  <inkml:trace contextRef="#ctx0" brushRef="#br0" timeOffset="114219.0993">8907 11381 1522 0,'7'-1'280'0,"8"6"-70"16,-1 3-51-16,2 10-53 15,-5 3-12-15,-7 0-18 16,0 2-15-16,-3-10-32 15,0-2-6-15,2-8-6 16,3-7-4-16,5-9-8 16,1-8-8-16,7-5-9 15,-1-1-2-15,2 4 4 16,-1 8 4-16,0 9 1 16,-4 6 3-16,-4 17 14 15,-3 4 3-15,-6 6 9 16,-2 5-1-16,0-3 20 15,0-1 107-15</inkml:trace>
  <inkml:trace contextRef="#ctx0" brushRef="#br0" timeOffset="114608.187">9307 11155 1573 0,'-1'4'325'0,"-3"18"-98"16,0 9-44-16,5 33-99 16,-1 10-6-16,7 12-17 15,0 1-7-15,-3-13-12 16,8-5-13-16,-9-15-19 15,2-6-21-15,2-14-49 0,-4-11-5 16</inkml:trace>
  <inkml:trace contextRef="#ctx0" brushRef="#br0" timeOffset="114775.791">9322 11518 1619 0,'5'-3'336'0,"7"-10"-171"16,9 7-63-16,15 5-71 16,1-2-18-16,7 5 5 15,-8-2 49-15</inkml:trace>
  <inkml:trace contextRef="#ctx0" brushRef="#br0" timeOffset="115071.2584">9799 11377 1162 0,'0'6'360'15,"2"11"-139"-15,-6 3-66 16,-3 3-18-16,-14 0-49 16,-6-3-7-16,-1-6-43 15,3-3-12-15,5-8-14 16,-4-6-3-16,9-10-3 15,3-9-3-15,7-4-3 0,6 0-1 16,8-3 0-16,5 5-2 16,5 8 10-16,0 5 9 15,2 18 24-15,-5 7 10 16,1 14 1-16,2 6-5 16,0 2-19-16,2 0-9 15,3-6 14-15,-4-8-8 16</inkml:trace>
  <inkml:trace contextRef="#ctx0" brushRef="#br0" timeOffset="115209.0638">10114 11541 1924 0,'-2'2'624'0</inkml:trace>
  <inkml:trace contextRef="#ctx0" brushRef="#br0" timeOffset="128950.0121">10576 10993 1605 0,'-4'-7'371'0,"-5"1"-101"16,0 2-44-16,1 16-108 16,1 13-42-16,6 16-57 0,2 14-11 15,1 6-5-15,4 4 0 16,0-3 3-16,0-6-14 16,5-15-42-16,-3-11-50 15,0-16-127-15,-1-9-123 16</inkml:trace>
  <inkml:trace contextRef="#ctx0" brushRef="#br0" timeOffset="129144.8861">10744 10966 1523 0,'-2'-2'334'15,"-3"-2"-24"-15,0 20-112 16,1 9-60-16,4 16-66 15,8 11-20-15,2 8-29 16,4 3-7-16,0 0-7 16,-5-6-14-16,3-12-89 15,1-9-53-15</inkml:trace>
  <inkml:trace contextRef="#ctx0" brushRef="#br0" timeOffset="129294.2364">10544 11215 1565 0,'-2'0'353'0,"2"0"-47"15,8 6-92-15,19 0-131 0,12-1-31 16,19-1 5-16,6-3 309 16</inkml:trace>
  <inkml:trace contextRef="#ctx0" brushRef="#br0" timeOffset="129723.6265">11388 11089 1516 0,'-4'15'278'0,"-2"11"-56"15,7 21-95-15,4 6-20 16,6 13-39-16,3 0-27 16,-2-9-15-16,-1-5-7 15,-4-16-8-15,0-7-10 16,-2-20-42-16,-2-5-47 0,-3-13-192 15</inkml:trace>
  <inkml:trace contextRef="#ctx0" brushRef="#br0" timeOffset="129850.0672">11353 11130 1140 0,'1'-8'386'16,"7"-10"-134"-16,14 8-105 15,12 3-52-15,17 3-63 16,3-1-16-16,12 5-7 15,-8 0-25-15</inkml:trace>
  <inkml:trace contextRef="#ctx0" brushRef="#br0" timeOffset="130042.5576">11411 11391 1452 0,'2'0'220'16,"6"-2"-79"-16,7-1-53 15,20-4-64-15,5-5-9 16,13 5 1-16,1 3 25 16</inkml:trace>
  <inkml:trace contextRef="#ctx0" brushRef="#br0" timeOffset="130536.255">11833 11538 921 0,'4'-9'392'0,"2"-7"-234"15,-2-3-62-15,-4 1-19 16,-4 2 6-16,-4 4-3 16,-10 4 9-16,0 8-9 15,-2 6-5-15,-2 6-29 16,12 6-11-16,1 0-23 15,6-2-9-15,11 0-8 0,3-4-1 16,6-6-7-16,3-5-11 16,-3-5-19-16,-1-6-4 15,-2 2 7-15,-1 1 10 16,-2 7 22-16,1 8 13 16,-2 12 30-16,-1 6 5 15,1 12 28-15,-4 6 1 0,-6 4-23 16,-1 5-2-16,-10-4-17 15,-4-4 3-15,-6-11 5 16,-3-8 3-16,-7-18-5 16,2-9-6-16,0-19-18 15,0-11-33-15,5-14-73 16,-2-8-112-16</inkml:trace>
  <inkml:trace contextRef="#ctx0" brushRef="#br0" timeOffset="131002.805">11331 10957 1412 0,'-4'-1'228'0,"5"-2"-71"15,7 2-42-15,11-3-67 16,10 1-15-16,15-1-10 15,3-6-5-15,8 6-7 16,-3 2 0-16,-12-1-5 16,-11 2 2-16,-17 0 0 15,-9-2-2-15,-9-4 1 16,-4-3-2-16,-3-2 0 16,0-1-3-16,2 5 19 15,7 4 15-15,6 6 25 16,5 5 17-16,5 8 10 15,-1 1-8-15,-5 6-20 16,-2-1-12-16,-4-1-5 16,1 0 323-16</inkml:trace>
  <inkml:trace contextRef="#ctx0" brushRef="#br0" timeOffset="131705.2623">12678 11213 1383 0,'-8'-6'244'15,"-5"-1"-49"-15,-6 4-68 16,-9 0-23-16,9 9-39 16,4 3-14-16,7 7-31 15,9 2-12-15,13 0-12 16,4-3-1-16,12-2 1 0,1-5 2 16,-4-8 2-16,-1-3 3 15,-12-4 4-15,-3-3 1 16,-7 3 3-16,-4 1-1 15,-16-1-1-15,-6 4-2 16,-12 4-3-16,-3 6-3 16,7 6 7-16,4 1 1 15,15 9-1-15,7 2 2 0,15 2-8 16,8 0 0 0,9-5 3-16,7-1 1 0,3-10 3 15,0-6 0-15,-1-7 1 16,-10-13 1-16,-6-7 2 15,0-3-1-15,-9-4-1 16,1 0-1-16,-5 8-3 16,-8 4 0-16,-6 11-2 15,-3 11 10-15,-1 11 11 16,2 7-1-16,3 4 1 16,5-3-13-16,9-1-7 15,2-6-14-15,5-3-68 16,0-5 157-16</inkml:trace>
  <inkml:trace contextRef="#ctx0" brushRef="#br0" timeOffset="131854.4434">12828 11027 1442 0,'-5'-2'311'15,"0"-4"61"-15,-3 2-158 16,10 12-147-16,2-3-41 15,-2 8-96-15,6 5-203 16</inkml:trace>
  <inkml:trace contextRef="#ctx0" brushRef="#br0" timeOffset="132049.5889">13025 11272 1691 0,'7'11'418'0,"6"16"-153"16,1 0-66-16,-4 2-87 15,1-1-36-15,-1-11-41 16,-1-7-9-16,7-11-9 16,3-10-2-16,-2-12-4 15,6-5-4-15,-6-3-33 16,1-1-24-16,-4 6-45 16,-5 6-323-16</inkml:trace>
  <inkml:trace contextRef="#ctx0" brushRef="#br0" timeOffset="132471.9957">13541 11205 1472 0,'-5'8'285'0,"-11"14"3"0,-8 3-44 16,-5 5-103-16,-2 5-37 15,6-5-61-15,3-5-17 16,9-10-16-16,0-8-5 15,6-13-11-15,5-5-8 16,2-12-14-16,8-4 3 0,5-2 6 16,1-1 6-16,1 6 8 15,-3 3 0-15,1 12-1 16,0 9-2-16,3 14 5 16,2 10 5-16,3 11 10 15,2 0 4-15,1 2-2 16,2-8-3-16,7-9-3 15,-1-5-2-15,1-15 2 16,-3-4 2-16,-10-13 0 16,-5-5 1-16,-4-8-3 15,-4-1 0-15,-2 2-5 16,3 3-3-16,-3 8-1 16,-3 9-4-16,3 13 2 15,-4 6 6-15,-1 12 6 16,4 3 2-16,1 4 11 15,8 1 11-15,5-8-508 0</inkml:trace>
  <inkml:trace contextRef="#ctx0" brushRef="#br0" timeOffset="133351.5939">14629 11166 1475 0,'-14'-6'239'0,"-12"-7"-72"0,-2 8-35 16,4 9-59-16,2 4-19 16,7 5-39-16,5-2-12 15,11 4-7-15,10-1-2 16,13 0 2-16,11 0 2 16,-3-5 3-16,2-1 1 15,-8-2 2-15,-13-6-1 16,0 0-6-16,-6-4-8 0,-7 1-17 15,-5 1 3-15,-13 0 4 16,-14 2 6-16,-7 4 14 16,0 2 0-16,3 5 1 15,9 5 1-15,9 3 2 16,13 3 0-16,16-9 3 31,-5-6 3-31,1 0 0 0,26 21 1 0,12-5-1 16,1-7-1-16,-16-16 0 15,1-4-1-15,-6-10 2 16,0 1-1-16,-2-5-1 16,-6 0 0-16,3 6-4 15,-5 1-2-15,-2 11-1 16,-4 3 3-16,-3 7 14 16,-4 4 2-16,-2 1 5 15,-1 1-5-15,-3-8-6 16,2-3-3-16,1-7 1 0,-5-6-2 15,6-5-6-15,0-7-2 16,6-7-2-16,5 3-1 16,4 0 0-16,0 3 0 15,3 6 29-15,1 5 17 16,-3 9 25-16,-1 4 11 16,-2 11-16-16,-5 2-9 15,2 5-25-15,1 2-11 0,-1 5-13 16,-2 0-1-16,-1 1-45 15,0-1-44-15</inkml:trace>
  <inkml:trace contextRef="#ctx0" brushRef="#br0" timeOffset="133521.8546">15143 11205 1564 0,'1'0'345'15,"3"1"-55"-15,-3 14-133 16,4 7-47-16,-4 10-55 16,-1 1-19-16,-1 0-17 15,3 0-22-15,5-7-72 16</inkml:trace>
  <inkml:trace contextRef="#ctx0" brushRef="#br0" timeOffset="133656.2858">15129 11000 1630 0,'-2'-4'378'15,"-1"-2"-140"-15,-1 6-72 16,4 0-171-16</inkml:trace>
  <inkml:trace contextRef="#ctx0" brushRef="#br0" timeOffset="134162.2342">15592 11159 1453 0,'-11'-4'269'16,"-12"3"-34"-16,-3 4-51 15,-2 7-97-15,2 7-46 16,5 6-38-16,5 2-6 16,13 11-5-16,6 1-1 0,14-2 3 15,7-1 1-15,4-14 4 16,5-5 1-16,0-13 3 15,-6-4 3-15,-6-11 8 16,-14-3 2-16,-13-4 4 16,-13-3 0-16,-10 6-4 15,-7 3-4-15,0 5-2 16,7 4-28-16</inkml:trace>
  <inkml:trace contextRef="#ctx0" brushRef="#br0" timeOffset="134480.1116">15708 11239 1484 0,'7'0'279'0,"8"0"-21"0,0 5-85 16,0 9-76-16,-5 2-17 15,-4 7-14-15,-2 2-5 16,-7 0-16-16,3-1-11 15,-1-10-21-15,1-3-2 16,6-11-1-16,1-9-2 16,4-13-1-16,1-7-3 15,2-1-2-15,2 3 0 16,0 7-2-16,0 4 0 16,1 11 7-16,-3 6 8 0,-1 9 14 15,-4 9 4-15,-3 9-7 16,-1 1-6-16,0 5-15 15,3-3-8-15,4-4-466 16</inkml:trace>
  <inkml:trace contextRef="#ctx0" brushRef="#br0" timeOffset="134759.8713">16138 11208 1478 0,'2'8'299'0,"0"7"7"16,11 3-120-16,11 5-41 15,6 1-52-15,4 2-9 16,0 2-22-16,-10-7-7 15,-15-4 7-15,-12-3-1 16,-23-7-10-16,-7-5-5 16,-13-3-26-16,2-5 9 0</inkml:trace>
  <inkml:trace contextRef="#ctx0" brushRef="#br0" timeOffset="135776.5405">1860 12234 1344 0,'-12'4'256'0,"-19"1"-49"16,1 6-11-16,5 2-65 15,2 5-24-15,10 7-56 16,7 4-30-16,14 9-23 16,9 1-6-16,14-5 2 15,6-7 1-15,8-9 5 16,2-10 1-16,-6-13 5 15,-3-1-1-15,-19-10 41 0,-16-3 9 16,-18-1 4-16,-13-1 1 16,-14 5-42-16,-1 5-2 15,5 5-32-15,6 0-9 16</inkml:trace>
  <inkml:trace contextRef="#ctx0" brushRef="#br0" timeOffset="136075.9171">2054 12293 1457 0,'3'-5'274'16,"2"0"-6"-16,-4 4-117 16,-1 2-24-16,-1-1-53 15,1 0-18-15,3 18-18 16,17 36-7-16,-12-26-12 15,0 0-4-15,14-8-6 16,-3-3-1-16,12-11 1 16,-2-4 1-16,-3-8 18 15,2-5 15-15,-7-8 15 16,-5-3 4-16,-11-3-13 16,-6 0-14-16,-11 5-21 15,-4-1-21-15,-9 5-33 0,2 4 78 16</inkml:trace>
  <inkml:trace contextRef="#ctx0" brushRef="#br0" timeOffset="136332.8338">2289 12287 1548 0,'4'3'313'0,"10"2"-75"16,12 7-96-16,-1 3-32 0,10 8-47 15,-7 1-17-15,-2 6-25 16,-4-5-6-16,-6-6 7 16,-2-8 11-16,3-8 29 15,-4-3 12-15,-4-13 1 16,2-2-7-16,-7-7-17 16,-1-5-11-16,5 1-19 15,2 2-5-15,-1 1-19 16,-1 3 56-16</inkml:trace>
  <inkml:trace contextRef="#ctx0" brushRef="#br0" timeOffset="137095.2122">2775 12223 698 0,'-1'3'479'16,"-2"3"-209"-16,5 4-164 16,5 3-7-16,11-1-8 15,10-1-1-15,14-4-6 16,5-4-19-16,2-4-30 16,0-3-15-16,-11-4-4 15,-9 1-5-15,-19 1-41 16,-9 4-21-16,-10 4-34 15,-5 3-1-15,-7 4 45 16,-4 2 16-16,-11 5 24 16,4 3 8-16,10 6 18 15,7 2 6-15,16 6 21 16,10 1-1-16,7-1-13 16,5-2-4-16,7-9-12 0,-1-3-1 15,3-10-4-15,2-9 1 16,-4-14-1-16,-3-11 1 15,-6-10-3-15,-4-3 1 16,-7 2-5-16,-2 5-1 16,-5 6-14-16,-1 5 24 15,1 14 31-15,-1 6 8 16,0 14 21-16,1 5-23 16,-2 7-32-16,1 3-9 0,-2-1-9 15,0-2 0-15,0-9-2 16,0 0 3-16,6-9 0 15,0-6 1-15,2-11-1 16,1-9 0-16,0-3-5 16,3-7-1-16,6 0-1 15,1 3-1-15,4 5-1 16,-4 5 6-16,-6 14 16 16,-3 6 9-16,-3 11 9 15,-2 9-6-15,1 10-19 16,-2-3 8-16,8-2-46 15,6-6 3-15</inkml:trace>
  <inkml:trace contextRef="#ctx0" brushRef="#br0" timeOffset="137424.9579">3524 12438 1512 0,'1'1'300'15,"2"5"-30"-15,7 1-57 16,7-3-91-16,2 1-39 15,8-1-20-15,0-4-1 16,6 0-12-16,-3-4 8 16,-4-6-18-16,-7-4-4 15,-10-7-15-15,-3 3-2 16,-5-4-3-16,1 1-4 0,-10 2-4 16,-6-6-4-16,-12 5-15 15,-4 0-2-15,0 7-5 16,1 10-1-16,6 11 2 15,6 13-1-15,5 15 2 16,9 10 3-16,3 10 8 16,3 4 2-16,5 2 3 15,-1-1 2-15,5-2 0 16,3-1 0-16,-1-3 45 16,-2-6 273-16</inkml:trace>
  <inkml:trace contextRef="#ctx0" brushRef="#br0" timeOffset="137964.5829">3921 12313 1376 0,'3'0'242'0,"13"9"-46"16,1 7-37-16,-5 9-53 16,5 6 0-16,-9 6-19 15,-7-7-15-15,2-5-28 16,-4-10-14-16,-1-12-15 15,2-4-2-15,0-16-9 16,7-2-4-16,3-14-11 16,5 0-3-16,6 3 1 15,0 5 1-15,1 14 6 0,0 7 2 16,-4 12 16-16,-6 9 8 16,-5 12 9-16,-7 4-1 15,-3 1-9-15,1 3-9 16,1-7 3-16,7-6-96 15</inkml:trace>
  <inkml:trace contextRef="#ctx0" brushRef="#br0" timeOffset="138458.8131">4335 12298 1488 0,'15'5'233'16,"7"5"-100"-16,7-3-61 15,11 2-11-15,-8-6-25 16,-4-3-8-16,-1 0-17 16,-16-7 4-16,-2-3-6 15,-4 1-5-15,-5-1-8 16,-3 4-4-16,-9 6-1 15,-5 1 4-15,-3 8 2 16,2 4 4-16,-4 6 21 0,3 3 9 16,7 8 11-1,4 1-5-15,16 0-19 0,8-2-8 16,5-6 0-16,3-7 0 16,0-5 3-16,2-8 1 15,1-5 0-15,0-5 1 16,-2-7-1-16,-3-2 0 15,-6-5-6-15,-2-1-2 0,-4-4-3 16,-2-1-1-16,-2 3 1 16,-1 3-13-16,-4 11 53 15,-1 7 24-15,-5 12 29 16,2 8 33-16,-1 8-51 16,4 8-25-16,3-2-29 15,0-4 6-15,5 3 197 16,-2-10-781-16</inkml:trace>
  <inkml:trace contextRef="#ctx0" brushRef="#br0" timeOffset="138833.4386">4891 12323 1452 0,'1'9'266'15,"-1"7"8"-15,9 22-171 16,-4 4-8-16,7 4-36 16,2-1-11-16,-4-10-14 15,3-5 2-15,-10-14-79 16,2-4-26-16</inkml:trace>
  <inkml:trace contextRef="#ctx0" brushRef="#br0" timeOffset="139028.9172">5067 12398 1512 0,'-10'6'263'0,"-10"9"-71"16,-5 4-56-16,2 0-52 0,0-1-11 15,1-5-28-15,8-3-10 16,11-4-12-16,9 2-13 16,15 1-11-16,5-2 1 15,5 4-11-15,1-4-14 16</inkml:trace>
  <inkml:trace contextRef="#ctx0" brushRef="#br0" timeOffset="139356.0427">5239 12382 1696 0,'1'7'352'0,"1"11"-222"16,2 4-37-16,-3 7-22 16,1-1-9-16,-3-7-25 15,1 0-10-15,-1-10-13 16,1-4-1-16,1-12-2 15,6-4-3-15,6-11-5 16,2-2-3-16,9-4-1 16,3-1-3-16,1 1 2 15,0 3 0-15,-4 12-3 16,-4 8 0-16,-10 14 15 16,6 12 3-16,-8 10 13 15,-3 2 4-15,-2 5-11 16,1-2-2-16,3-4-12 0,-1-4-19 15,1-11-59-15,-3-8-34 16</inkml:trace>
  <inkml:trace contextRef="#ctx0" brushRef="#br0" timeOffset="139506.6389">5352 12073 1896 0,'0'6'443'0,"1"14"-338"16,1 2 24-16</inkml:trace>
  <inkml:trace contextRef="#ctx0" brushRef="#br0" timeOffset="140185.5163">5953 12018 1614 0,'1'1'383'0,"1"1"-109"15,-2 9-125-15,0 14-47 16,-3 10-58-16,-2 8-9 0,6 14-8 16,-1 3-15-16,0 3 343 15</inkml:trace>
  <inkml:trace contextRef="#ctx0" brushRef="#br0" timeOffset="140320.7213">6004 12675 1794 0,'-3'1'801'16</inkml:trace>
  <inkml:trace contextRef="#ctx0" brushRef="#br0" timeOffset="181328.6282">1771 13257 1045 0,'1'-9'427'0,"3"-4"-206"0,-2 6-10 16,-1 14-33-16,-2 9-12 16,-6 23-39-16,-2 13-13 15,-8 17-50-15,-1 7-17 16,-1-4-22-16,-1-3-8 15,5-17-6-15,4-11 1 16,4-19-2-16,3-9 1 16,3-15-2-16,2-10-1 0,8-15-5 15,1-12-3-15,6-10-2 16,-2-6 0-16,1-5-4 16,2 0 0-16,0-4 3 15,1 2 0-15,2 4 3 16,-5 9 0-16,-4 17-4 15,-4 13 0-15,-2 23 4 16,5 12 2-16,3 21 5 16,5 11 1-16,1 14 2 15,7 9-1-15,7 5-2 16,4-6 2-16,-2-7-3 16,-4-7 5-16,-7-18-21 15,-7-7-25-15,-2-14-91 16,-2-11-56-16</inkml:trace>
  <inkml:trace contextRef="#ctx0" brushRef="#br0" timeOffset="181480.2205">1757 13538 1464 0,'3'1'250'0,"4"4"1"16,17-2-179-16,7-3-25 15,23-5 2-15,4 0-12 16</inkml:trace>
  <inkml:trace contextRef="#ctx0" brushRef="#br0" timeOffset="182079.0186">2529 13328 1482 0,'-5'23'257'0,"-10"17"-46"16,-1 11-64-16,2 6-7 16,-4-1-34-16,3 0-35 15,5-9-39-15,1-5-12 16,5-17-6-16,0-9-2 16,3-16 3-16,1-10-1 15,3-18-2-15,5-7-2 16,0-13-7-16,1-4-4 15,-1-2-10-15,-1-1-1 16,1 4 0-16,0 6 5 0,-4 13 4 16,-1 10 2-16,-2 14 0 15,0 4 1-15,0 12 4 16,-1 5-1-16,5 7 1 16,6 5-1-16,15 3-3 15,5 0-1-15,9 2-1 16,-1-1 1-16,2 2 2 15,-3 0 0-15,-10-1 2 16,-6 0 1-16,-15-3 1 16,-9-2 4-16,-19 1 8 15,-8-1 5-15,-14-7 1 16,-8-1 1-16,-10-14-7 16,-3-2-5-16,6-3-7 15,7-4-3-15,24 3-39 16,11-1-24-16</inkml:trace>
  <inkml:trace contextRef="#ctx0" brushRef="#br0" timeOffset="182787.4319">2987 13372 1400 0,'0'-1'232'0,"-4"3"-75"16,6 12-22-16,-2 15-45 15,4 9-16-15,0 13 11 16,-4 1 2-16,0 4-10 16,-2-1-7-16,2-12-18 15,0-6-13-15,2-22-11 16,-2-8 2-16,5-15 4 0,-4-11-1 15,2-14-7-15,4-5-8 16,-9-12-8-16,0-3-3 16,2-2-4-16,-5 0-1 15,5 6-2-15,1 4-2 16,-1 9 0-16,0 9-3 16,5 14-5-16,1 10-3 15,4 14 2-15,-2 8-1 16,-1 8 6-16,7 3 2 15,4 5 2-15,6 2 2 0,4-2 5 16,0-3-1-16,-1-10 2 16,0-6 0-16,-2-21 0 15,3-6 1-15,0-13-4 16,-5-4-3-16,-4-3-4 16,-6-3-3-16,-7-3 1 15,-3 0 1-15,-2 11 4 16,-1 10-2-16,0 16 5 15,2 13 8-15,-2 20 20 16,0 7 11-16,3 18 8 16,0 1-7-16,6 3-16 15,0 0-7-15,2-10-1 16,3-8-3-16,2-19 278 16</inkml:trace>
  <inkml:trace contextRef="#ctx0" brushRef="#br0" timeOffset="183265.9106">3613 13289 1530 0,'-1'0'312'15,"-4"2"-55"-15,5 18-77 16,-2 10-39-16,2 18-30 16,6 8 0-16,-2 7-28 15,0 3-10-15,1-3-31 16,-5-7-7-16,0-16-14 15,1-5-4-15,1-22 2 16,2-7-2-16,3-15-2 16,-3-13 0-16,1-11-9 15,-1-7-7-15,-4-7-14 16,-4-2-4-16,-4-8-16 16,-3 2 5-16,-2 3 9 0,3 3-1 15,8 15 15 1,0 6 0-16,10 14-3 0,1 5-2 15,6 1-1-15,6 2 0 16,12-1 12-16,5 2-27 16,8 3-76-16,5 4-31 15,2 6-387-15</inkml:trace>
  <inkml:trace contextRef="#ctx0" brushRef="#br0" timeOffset="183515.2433">3751 13773 1624 0,'4'3'314'0,"14"-1"-196"16,8-2-29-16,18-4-32 16,5-1-20-16,-2-2 4 15,-3 1-15-15</inkml:trace>
  <inkml:trace contextRef="#ctx0" brushRef="#br0" timeOffset="183716.0817">3738 13552 1517 0,'0'0'290'0,"6"-1"-33"16,13-5-62-16,22-1-97 15,7 4-17-15,9-3-43 16,-3 7 23-16,-6 7-118 15</inkml:trace>
  <inkml:trace contextRef="#ctx0" brushRef="#br0" timeOffset="184638.1632">4951 13387 1434 0,'-6'0'207'0,"-4"5"-94"15,0 0-50-15,7 1-44 16,2 0-15-16,3-6-8 16,4-3-3-16,2-3 0 15,0-1 2-15,0 1 6 0,-4 0 1 16,-4-3 6-16,0 3 7 16,-7-3 9-16,4 1 2 15,2 3-2-15,-1 0-5 16,1 4-8-16,0-1-1 15,-1 2 11-15,1 0 5 16,-2 17 11-16,-9 51 4 16,3-9 3-16,-1 7 2 0,-7 9 3 15,-2-2-5-15,5-11-13 16,0-9-2-16,11-23-18 16,4-13 3-16,4-25-1 15,1-12 0-15,5-15-3 16,3-3-4-16,1-6-2 15,-5-1-2-15,4-3-1 16,-7-4 0-16,4 0-1 16,3 0 0-16,-3 7-2 15,-2 10 0-15,-3 14-3 16,-3 11 2-16,-3 22 5 16,3 9 2-16,2 13 6 15,5 10 5-15,7 4 11 16,0 4 0-16,6 5 1 15,-1-4-6-15,-3-5-9 16,1-3-2-16,-6-10-12 16,-6-10-21-16,-5-12-35 0,0-6-27 15</inkml:trace>
  <inkml:trace contextRef="#ctx0" brushRef="#br0" timeOffset="184789.7492">4899 13689 1407 0,'10'2'281'0,"11"1"74"16,11-1-180-16,9-3-77 15,2-1-28-15,9-5 88 16,-4 1-484-16</inkml:trace>
  <inkml:trace contextRef="#ctx0" brushRef="#br0" timeOffset="185628.5054">5391 13578 907 0,'0'-1'432'0,"-1"2"-245"0,1-2-48 15,0 1-20-15,0 0-3 16,0 0-46-16,12 3-16 16,44 12-20-16,-21-11-7 15,5-4-8-15,4-1-2 16,2 0-8-16,-3 0-1 16,-10 0-17-16,-4-1-15 15,-12 1-32-15,-7-2-23 0,-7-2-6 16,-4-2 11-16,-9 0 39 15,-6 0 20-15,-1-4 18 16,-5-2 13-16,1-1 28 16,7 1 19-16,4 3 19 15,7 7-5-15,5 4-18 16,5 5-2-16,6 9-14 16,-2-1 0-16,-1 5 7 15,-4 3 6-15,-5 5 8 16,-1 0-5-16,-2-1-14 15,-1-3-10-15,-2-11-10 16,0-5-1-16,2-8-43 16,4-5 380-16</inkml:trace>
  <inkml:trace contextRef="#ctx0" brushRef="#br0" timeOffset="185933.0476">5931 13356 1515 0,'-7'0'297'0,"1"-1"-58"16,0 12-79-16,3 9-26 0,4 11-48 15,6 6-12-15,2 9-19 16,-1 0-11-16,1 5-21 16,-4-1-7-16,-3-7-6 15,-2-2 0-15,-3-9-11 16,-2-7-13-16,4-7-56 16,1-6-31-16</inkml:trace>
  <inkml:trace contextRef="#ctx0" brushRef="#br0" timeOffset="186440.3142">5909 13385 1361 0,'2'-9'239'16,"6"-16"-57"-16,6 0-8 16,9 0-47-16,8 3-11 15,8 10-37-15,7 12-27 0,2 13-25 16,-2 8-7-16,-12 11-6 15,-9-1 0-15,-20 6-2 16,-6-2 1-16,-14-2-1 16,0-2 0-16,-7-7 0 15,-1-4 0-15,6-11-1 16,0-3-1-16,10-10-5 16,7 2-3-16,10-6-4 15,8 2 0-15,8 4-2 16,6 2 1-16,3 10 3 15,1 4 2-15,-10 8 6 16,-5 7 5-16,-21 7 15 16,-15 2 15-16,-20-3 5 15,-4-1 0-15,-8-11-16 16,-2-10-10-16,6-12-10 16,2-7-8-16,16-9-46 0,8 2-17 15,15-2 332-15</inkml:trace>
  <inkml:trace contextRef="#ctx0" brushRef="#br0" timeOffset="189886.9687">6840 13452 1645 0,'-3'0'384'0,"1"2"-134"16,-1-2-57-16,2-1-79 15,1 0-37-15,0 0-51 16,0-1-11-16,8-1-21 16,3-2-36-16,29-17-22 15</inkml:trace>
  <inkml:trace contextRef="#ctx0" brushRef="#br0" timeOffset="190277.4327">6837 13613 1646 0,'0'0'430'0,"2"2"-88"16,-1 0-154-16,-1-2-47 15,0 0-16-15,0 0 202 16</inkml:trace>
  <inkml:trace contextRef="#ctx0" brushRef="#br0" timeOffset="192020.4411">7703 13090 1566 0,'0'3'285'15,"-3"8"-118"-15,3 9-44 0,6 25-29 16,2 11-9-16,5 25-23 15,0 7-6-15,-5 1-24 16,-3-6-8-16,-3-19-15 16,-5-9-15-16,0-23-58 15,-1-9-45-15</inkml:trace>
  <inkml:trace contextRef="#ctx0" brushRef="#br0" timeOffset="192341.114">8097 13082 1482 0,'-13'10'253'0,"-10"8"-71"15,-10 10-70-15,-4 1-3 16,-6 10-20-16,-3 3-17 15,-1 1-26-15,-2 2-21 16,7-8-18-16,8-2-3 16,14-12-3-16,8-6 7 15,18-1 13-15,9-3 10 16,18 0 23-16,9 3 1 0,6-1-1 16,6 2-7-1,-2 0-18-15,-7-5-7 0,0 6-19 16,-9-1-23-16,-6-4 351 15</inkml:trace>
  <inkml:trace contextRef="#ctx0" brushRef="#br0" timeOffset="192895.8507">8304 13666 1458 0,'-1'6'235'16,"-4"7"-57"-16,-5 3-39 15,-1 8-55-15,-5 0 0 0,-2 7-16 16,1 2-9-16,3-4-11 16,5 0-16-16,3-10-22 15,3-7-3-15,2-9 3 16,1-6 0-16,3-9-2 15,4-4 1-15,6-11-6 16,2-4 0-16,4-1-3 16,1-2 0-16,1 4 0 15,-5 3 0-15,-2 8 1 16,-3 5-1-16,-3 11 1 16,0 6 4-16,-4 11 9 15,-1 5 7-15,-1 8 7 16,4 6-2-16,3 2-10 15,3 3-2-15,4 0-6 16,-2-3-3-16,0-7 7 16,-2-3-19-16,-2-11-40 15,-2-7-28-15,-4-10-90 16</inkml:trace>
  <inkml:trace contextRef="#ctx0" brushRef="#br0" timeOffset="193059.0367">8182 13861 1569 0,'8'-2'351'0,"6"-2"-48"0,17-2-140 16,6-1-29-16,5-1-63 16,-1 4-21-16,-3 0 307 15</inkml:trace>
  <inkml:trace contextRef="#ctx0" brushRef="#br0" timeOffset="193579.4016">8978 13170 1316 0,'-3'-1'299'0,"1"2"-16"16,-1 7-51-16,4 19-91 15,1 10-37-15,5 17-33 16,1 5-14-16,0 4-22 16,1-3-4-16,2-9-11 15,-2-7-1-15,1-18-43 16,3-5-29-16</inkml:trace>
  <inkml:trace contextRef="#ctx0" brushRef="#br0" timeOffset="193743.1024">8813 13425 1644 0,'7'1'347'16,"17"-1"-159"-16,11 0-40 15,13 0-32-15,10-1-28 0,7 3-47 16,2 2 37-16</inkml:trace>
  <inkml:trace contextRef="#ctx0" brushRef="#br0" timeOffset="194376.4124">9546 13080 1257 0,'13'-5'298'0,"8"-7"-52"15,5 14-147-15,4 12-8 0,-2 13 1 16,-5 10 12-16,-13 11 0 16,-10 7-14-16,-9 12-33 15,-3-2-16-15,4-4-25 16,3-9-4-16,10-15-3 16,-1-13-2-16,15-4-4 15,7-2-1-15,4-11 1 16,16 0 2-16,-5-15 4 15,1-16-2-15,2-12-20 16,-6-7-11-16,-4-12-16 16,-5-3 3-16,-12-2 18 15,-7-2 10-15,-10 10 16 16,-3 9 12-16,-8 13 17 16,-2 14 11-16,-2 17 14 15,-1 4 1-15,6 17-12 16,4 5-12-16,6 13-17 0,4 12-10 15,9 15-8-15,1 5-1 16,2 2 9-16,-2-5-14 16,1-11 319-16</inkml:trace>
  <inkml:trace contextRef="#ctx0" brushRef="#br0" timeOffset="195241.8492">10320 13607 882 0,'0'-1'440'16,"4"0"-244"-16,0 0-75 0,-4 1-16 15,0-1-2-15,0 0-3 16,8-1-9-16,2 0-11 15,28-14 1-15,-32 1-20 16,-1 3-9-16,-10-5-17 16,-1 0-10-16,-4 3-10 15,-9-6-2-15,-4 7 0 16,-2 2-1-16,-5 3-4 16,7 9-3-16,3 7-6 15,3 3-3-15,11 5-5 16,4 0 1-16,10 6 1 15,5-4 0-15,9 1 4 16,0-2 1-16,2-8 1 16,0-1 1-16,-6-4-7 15,1-4-5-15,-6-11-11 16,-2 2-5-16,-4-8 5 16,-4 1 5-16,-3 0 10 0,-5 0 4 15,-3 6 3-15,2 5-3 16,0 5-2-16,3 4-2 15,3 7-1-15,0 0 1 16,3 5-2-16,2 6 2 16,0 7 0-16,5 4 1 15,-2 10 12-15,-2-1 16 16,-8 7 37-16,-3 2 17 16,-8-7 9-16,0-1-5 0,-9-16-23 15,-2-12-4-15,-5-13-15 16,-3-10-6-16,3-11-13 15,2-7-8-15,9-7-17 16,9-1-17-16</inkml:trace>
  <inkml:trace contextRef="#ctx0" brushRef="#br0" timeOffset="195810.4736">10595 13816 1501 0,'-4'18'223'0,"-7"19"-121"16,1 5-15-16,1-1-25 15,-3-4-15-15,2-7-26 16,3-9-6-16,4-10-1 16,3-7 2-16,5-13 4 15,2-6 3-15,2-12 9 16,2-4 6-16,4-2 1 16,-4-2-4-16,4 4-6 15,-2 4 2-15,-3 12 14 16,2 6 6-16,-8 9 3 15,1 5-7-15,-3 11-14 16,1 5-3-16,2 6-14 16,5 8-1-16,3-4-7 15,0 0-2-15,8-2 0 16,-5-7 0-16,1-4-10 0,-3-5-18 16,-9-9-58-16,-1-4 324 15</inkml:trace>
  <inkml:trace contextRef="#ctx0" brushRef="#br0" timeOffset="195961.0688">10573 13965 1645 0,'7'-4'365'0,"14"-6"-134"16,7-1-81-16,-3 11-61 31,-12 0-25-31,-1 0 260 0,37 5-776 0</inkml:trace>
  <inkml:trace contextRef="#ctx0" brushRef="#br0" timeOffset="196504.9007">11161 13334 1271 0,'-2'-3'327'15,"1"-1"-10"-15,10 0-139 16,19 1-16-16,12 1-61 15,6-2-24-15,15 2-40 16,-10-2-16-16,2 0-20 0,-2-1-29 16,-14 3-8-16</inkml:trace>
  <inkml:trace contextRef="#ctx0" brushRef="#br0" timeOffset="196727.0213">11220 13500 1514 0,'5'1'282'16,"6"2"-40"-16,25-5-99 15,11 1-20-15,17-3-34 16,5 0-24-16,6 5 26 15,-6-1 309-15</inkml:trace>
  <inkml:trace contextRef="#ctx0" brushRef="#br0" timeOffset="197702.5633">12193 12995 1454 0,'0'-16'232'15,"1"-15"-45"-15,4 6-12 16,-1 15-38-16,0 8-15 16,1 24-59-16,1 19-21 15,3 27-21-15,2 18-2 16,1 13 0-16,-9 0-1 16,5-9-4-16,-6-11 2 15,2-27-24-15,-2-14-23 16,6-19-64-16</inkml:trace>
  <inkml:trace contextRef="#ctx0" brushRef="#br0" timeOffset="197985.8844">12577 13083 1351 0,'-10'8'238'0,"-17"9"-69"16,-4 2-34-16,-4 5-58 16,-4 2-25-16,1 2-31 15,-1 0-8-15,3-4 3 16,3-2 1-16,10-2 22 16,10 2 18-16,15 0 21 0,10 3 14 15,17-4 5-15,4 0-13 16,11-1-21-16,7-3-15 15,4 0-20-15,4 1-2 16,-5-7 317-16</inkml:trace>
  <inkml:trace contextRef="#ctx0" brushRef="#br0" timeOffset="198377.2946">12755 13501 1600 0,'-3'5'366'16,"0"8"-94"-16,3 8-118 0,-3 7-36 15,5 10-48-15,-2-3-15 16,0 0-25-16,2 2-5 15,3-12-12-15,0-2 1 16,2-10-28-16,-1-7-47 16,2-7-314-16</inkml:trace>
  <inkml:trace contextRef="#ctx0" brushRef="#br0" timeOffset="198730.3754">12723 13522 1609 0,'5'-3'308'0,"11"-6"-174"16,7 3-33-16,13 0-46 15,4 2-14-15,-2 5-24 16,5 2-7-16,-11 12-6 16,-8-1-1-16,-13 6-2 15,-15 2 0-15,-14-4 3 16,-4 0 1-16,-2-10 1 15,3 2 2-15,6-7 0 16,5-4-1-16,10-2-3 16,2-4 0-16,12 4 1 15,2 3 6-15,8 7 10 16,-1 4 4-16,-7 7 15 0,-8 2 2 16,-20 7-2-16,-10 1 2 15,-13 2-14-15,-2-6-4 16,5-12-4-16,1-8 0 15,15-14-38-15,7-5 143 16</inkml:trace>
  <inkml:trace contextRef="#ctx0" brushRef="#br0" timeOffset="199450.9515">13590 13011 1376 0,'-3'1'286'16,"-6"2"32"-16,4 15-176 16,4 12-20-16,8 16-37 0,4 8-3 15,3 10-6-15,3 4-12 16,-6-6-19-16,3-7-13 16,-7-13-17-16,-3-11-14 15,-4-17-73-15,-8-5-53 16</inkml:trace>
  <inkml:trace contextRef="#ctx0" brushRef="#br0" timeOffset="199590.5793">13407 13279 1535 0,'14'3'270'0,"30"4"-90"15,12-1-61-15,18-3-46 16,4 0-18-16,1-6 387 15</inkml:trace>
  <inkml:trace contextRef="#ctx0" brushRef="#br0" timeOffset="200258.3943">14389 12941 1370 0,'5'-15'219'0,"11"-18"-70"16,4 3-10-16,12 8-22 15,1 7-18-15,2 15-31 16,-3 10-14-16,-12 23-3 16,-5 10 4-16,-11 19 11 15,-4 9-4-15,-3 0-16 16,-1 2-8-16,2-9-20 16,7-4-3-16,10-16-1 15,3-9 0-15,8-23 4 16,-1-13 2-16,4-17 1 15,5-12-2-15,1-13-6 16,0-2-2-16,-5-10-13 0,-5-2-6 16,-4-7-8-16,-5-5-1 15,-6 6 5-15,-3 9 5 16,-9 22 7-16,-6 12 3 16,-5 24 7-16,-3 10 3 15,4 21-1-15,3 10-2 16,8 15-2-16,2 6 4 0,6 7 3 15,2 4-2-15,6 1 0 16,1-3 2-16,6-14-7 16,4-12 203-16</inkml:trace>
  <inkml:trace contextRef="#ctx0" brushRef="#br0" timeOffset="200857.3797">15274 13404 842 0,'4'-3'514'16,"3"-12"-274"-16,-2 1-54 16,-5-3-35-16,-1-2-21 15,-8 2-37-15,-1-1-7 16,-8 3-23-16,-9 1-9 0,2 10-20 15,-2 4-13-15,5 14-17 16,6 3-4-16,0 4-4 16,8 5-1-16,8-4 1 15,6-3 1-15,11-6 3 16,-1-5 1-16,4-10 2 16,-1-7 1-16,1-3 0 15,-3-4 1-15,-1 1-1 16,-2 3-2-16,-2 5-2 15,-1 5-1-15,0 12-4 16,-1 8 0-16,0 12-1 16,2 6 2-16,-3 9 2 15,-2 0 2-15,-9 0 1 16,-5-2 1-16,-13-8 24 16,-2-5 8-16,-6-9 6 15,-1-6 4-15,1-15-16 0,5-6-6 16,10-19-3-16,2-3-15 15,14-11-61-15,5-1 61 16</inkml:trace>
  <inkml:trace contextRef="#ctx0" brushRef="#br0" timeOffset="201829.574">15542 13635 1480 0,'0'0'237'0,"-1"1"-82"0,-2 3-19 16,1-4-59-16,1 0-8 15,-7 18-31-15,-16 34-7 16,12-29-13-16,1-3 1 16,1-5 4-16,1-3 1 15,4-8 10-15,2-2-5 16,3-4-8-16,0 1-4 16,0-1-11-16,0 1-1 0,0 0-3 15,0 0 0-15,0-1-1 16,2-4-1-16,2 1 0 15,0-2 0-15,28-25 0 16,-32 30-1-16,-1 2-1 16,0 1 0-16,-1-1 1 15,1 0 1-15,0 0 0 16,0 0 0-16,1 0 0 16,0-1 0-16,0 0 1 15,0-1 0-15,0 1 1 16,0 0 0-16,0 0-1 15,0 0 1-15,0 0-1 16,0-3 1-16,0-2-2 16,0 2 0-16,0-1 0 15,-1 3-1-15,1 0 1 0,0 0-1 16,0-1 1-16,0 0 0 16,1-3 0-16,1 0 0 15,8-2-3-15,41-28 1 16,-24 27-2-16,4 2-1 15,-1 6 1-15,1 1 1 16,-4 7 3-16,-11-1 0 16,-10 2 1-16,-12-1 1 15,-10 1 0-15,-3 3 0 16,-5 0-1-16,-1 0 0 0,0-1 0 16,1-3 0-16,6-3-9 15,11-1-7-15,3-3-9 16,9 0-3-16,9 1 7 15,-1 1 5-15,7 2 8 16,3 3 0-16,2 5 3 16,-2 1 1-16,-6 5 1 15,-4-1 0-15,-15 0 13 16,-3 1 13-16,-17-3 23 16,-6-3 5-16,-9-7-4 15,1-5-13-15,3-4-19 16,-2-5 17-16</inkml:trace>
  <inkml:trace contextRef="#ctx0" brushRef="#br0" timeOffset="208359.3773">2037 14594 1432 0,'-17'-3'233'0,"-23"-3"-63"16,1 11-10-16,-1 6-75 16,4 9-25-16,12 14-43 15,4 2-10-15,16 15 10 16,10 2 6-16,17 6 9 15,12-4-1-15,14-8-10 16,2-11 1-16,8-22 2 16,-3-12 11-16,-2-23 33 15,-2-9 17-15,-16-20 36 16,-9-6 5-16,-24-7-22 16,-11 3-24-16,-21 13-35 15,-15 1-18-15,-4 22-22 16,-6 3-5-16,4 14-20 15,12 8-26-15,12 8-88 16,7 5 388-16</inkml:trace>
  <inkml:trace contextRef="#ctx0" brushRef="#br0" timeOffset="208691.9638">2184 14618 1548 0,'-4'2'297'0,"-7"3"-81"16,-3 8-21-16,-8 15-59 15,0 9-25-15,-7 17-53 16,-3 5-12-16,0 3-33 16,1-3 8-16,13-14 64 15,6-13-256-15</inkml:trace>
  <inkml:trace contextRef="#ctx0" brushRef="#br0" timeOffset="214315.2843">3065 14621 1403 0,'0'-5'230'0,"-5"-5"-50"15,2 7-18-15,-1 13-46 16,4 8-8-16,1 15-38 16,5 8-4-16,4 11-12 0,-5 0-6 15,7 4-10-15,-3-6-7 16,-3-16-14-16,4-6 3 16,-8-15-45-16,1-10-39 15,-7-6-154-15</inkml:trace>
  <inkml:trace contextRef="#ctx0" brushRef="#br0" timeOffset="214463.8872">2896 14784 1322 0,'8'0'269'16,"4"-1"-52"-16,20-1-70 16,7-2-29-16,16 0-25 15,6 0-18-15,3 1-38 16,3 3 24-16,-6 2-145 15</inkml:trace>
  <inkml:trace contextRef="#ctx0" brushRef="#br0" timeOffset="215178.1577">3690 14661 1461 0,'5'5'225'0,"7"7"-78"16,2 6-10-16,-1 10-23 16,-3 7 4-16,-6 5-18 15,-4 2-26-15,-3-6-31 16,-2-10-13-16,1-11-12 15,1-6 0-15,3-11-1 16,0-7-4-16,6-10-5 16,-1-6-4-16,3-7-7 15,2-1-3-15,7 1-3 16,5 4-1-16,6 8 3 16,-1 5-1-16,-1 11-1 15,-3 5 1-15,-4 13 3 16,-8 4 4-16,-3 3 1 15,-6 5 4-15,-2 0 0 0,3 0 0 16,-4-2 0-16,5-3-1 16,0-10 1-16,1-3 1 15,0-10 0-15,-3-8-1 16,4-7-2-16,-2-4-1 16,13-5-13-16,-3-1-9 15,2 0-5-15,5 5-1 16,-12 11 11-16,6 5 5 0,-8 10 3 15,0 4 5-15,0 9 9 16,-3 2 7-16,8 5 7 16,-4 3-3-16,4 1-4 15,-2-5-3-15,-5-1-3 16,1-6 15-16,-3-7-26 16,0-2 85-16</inkml:trace>
  <inkml:trace contextRef="#ctx0" brushRef="#br0" timeOffset="215850.4317">4538 14900 1185 0,'0'-6'324'0,"3"-7"-133"15,0-3-13-15,0 1-31 16,2-2-13-16,-4-2-25 16,-2 2-14-16,-7 2-28 15,-5 4-13-15,-5 4-17 16,-7 0-8-16,-6 6-10 16,0 4-4-16,-1 9-14 15,3 5-5-15,12 8-3 16,6 2 1-16,11 2-1 15,5-3 1-15,11-5 2 16,6-4 0-16,5-13 5 16,5-2-2-16,-1-10-24 15,-6-5-11-15,1-3-11 16,-7-4 3-16,-7 1 24 16,-2 0 12-16,-10 2 8 15,0 6 6-15,-1 9 16 0,-1 5 5 16,3 13 8-16,0 6-7 15,8 10-15-15,4 4-5 16,4 9-6-16,4-4-1 16,-9 3 2-16,-7 0-11 15,-14-4 59-15,-9 2 22 16,-9-4 19-16,-6-4 15 16,-6-12-59-16,2-2-19 15,-9-17-14-15,1-5-4 0,11-13-11 16,5-9-20-16,20-11-47 15,10-4 53-15</inkml:trace>
  <inkml:trace contextRef="#ctx0" brushRef="#br0" timeOffset="216450.3397">4913 14234 1448 0,'-4'-3'222'0,"-3"3"-83"15,5 2-26-15,1 11-54 16,3 10-19-16,4 15-10 15,-1 8 7-15,4 19 27 16,-2 6 10-16,-3 3-7 16,-1 0-10-16,-5-6-30 15,-6-6-8-15,1-5-8 16,1-9 0-16,1-15 0 16,3-10 1-16,2-18 3 15,2-5-1-15,7-16-3 16,0-6-3-16,3-8-7 15,3-3-1-15,2 5-2 16,2 5-4-16,3 15 0 16,-4 6 0-16,-6 7 0 15,-1 7 4-15,1 9 6 0,-4 3 5 16,1 5 2 0,-1 1 3-16,1-8-4 0,7-2-3 15,9-5 1-15,1-8 42 16</inkml:trace>
  <inkml:trace contextRef="#ctx0" brushRef="#br0" timeOffset="220759.2659">5823 14664 1318 0,'0'4'261'15,"4"1"-64"-15,11 1-29 16,17 0-69-16,6 0-10 15,11-3-36-15,-1-3-18 0,3 0-18 16,-3 0-7-16,-6 4-65 16,-7 1-65-16</inkml:trace>
  <inkml:trace contextRef="#ctx0" brushRef="#br0" timeOffset="220960.7912">5879 14880 1150 0,'7'5'342'0,"8"-2"-138"16,12-2 9-16,26-9-18 15,7-3-12-15,10-2-88 16,-1 5-31-16,-14 10 342 0</inkml:trace>
  <inkml:trace contextRef="#ctx0" brushRef="#br0" timeOffset="225913.6589">6929 14620 867 0,'4'-18'450'0,"8"-7"-259"15,6-10-84-15,0-3 0 16,3-1 0-16,-7 0 17 16,-2 7 0-16,-9 7 12 15,-3 13-10-15,-4 2-12 16,-4 14-34-16,0 5-11 15,1 13-30-15,7 9-14 16,6 8-16-16,5 4-5 16,4 1-2-16,-1 0 1 0,3-6-10 15,-3-7-26-15,-2-7-85 16,-5-4-59-16</inkml:trace>
  <inkml:trace contextRef="#ctx0" brushRef="#br0" timeOffset="226095.741">6791 14856 1518 0,'-1'-2'269'0,"10"-1"-70"16,9 0-65-16,31 0-60 15,13 1-17-15,21-1-31 16,10-2-8-16,5 1 4 15,-2-1-23-15</inkml:trace>
  <inkml:trace contextRef="#ctx0" brushRef="#br0" timeOffset="226542.757">6916 15059 1271 0,'7'-7'268'0,"15"-10"-117"16,9-1 4-16,15 8-21 15,5 3-21-15,0 12-25 16,-7 8-8-16,-21 14 1 16,-13 10-5-16,-24 5-13 15,-9 6-11-15,-11-4-28 16,-4-4-6-16,3-9-8 16,-3-6-2-16,7-14-12 15,3-9-19-15,7-12-25 16,5-6-5-16,14-3 3 15,3 1 9-15,12 3 20 16,5 2 5-16,13 10 5 0,10 4 11 16,7 10 25-16,4 9 11 15,-5 5 14-15,-3 2-6 16,-9-4 9-16,-3-7 42 16</inkml:trace>
  <inkml:trace contextRef="#ctx0" brushRef="#br0" timeOffset="227202.2996">7481 14661 1443 0,'4'-5'244'0,"6"-1"-46"0,7 7-17 16,1 9-58-16,0 7-17 16,-2 12-23-16,-2-1-10 15,-9 10-22-15,-5 1-11 16,-4-3-17-16,-4-4-3 16,2-16-1-16,0-10-2 15,4-19-3-15,5-11-17 0,7-17-19 16,6-6-7-1,6 5-2-15,2 4 11 0,4 15 7 16,1 9 3-16,1 16 5 16,-7 12 7-16,-6 15 16 15,-6 4 2-15,-8 11 4 16,-1 0-4-16,-4-1-13 16,2-1 0-16,2-18-2 15,5-5-5-15,8-21-13 16,-4-13-3-16,4-13-9 15,0-9-4-15,2-3 10 16,7 2 1-16,0 5 7 16,-5 7 8-16,-1 13 4 15,1 9 8-15,-9 13 20 16,6 8 12-16,-9 12 20 16,-2 4-4-16,-5 8-15 15,-2-1-11-15,1-7-3 16,1 0-13-16</inkml:trace>
  <inkml:trace contextRef="#ctx0" brushRef="#br0" timeOffset="227846.4696">8211 14712 1192 0,'5'-6'330'0,"7"-6"-113"0,2 7 2 15,-1 4-51-15,-2 1-10 16,-1 11-51-16,-2 4-16 16,1 7-26-16,-3 6-11 15,-3 3-30-15,1-1-11 16,-2 0-7-16,8-1-2 16,5-10 2-16,0-2-3 15,7-11 1-15,2-6 0 0,6-10-4 16,1-5-7-1,-1-11-11-15,-6-5-5 0,-11-7-3 16,-1 1 5-16,-10 3 13 16,-2 6 5-16,-4 10 5 15,-7 3 7-15,1 14 19 16,1 5 5-16,-1 16 11 16,8 6 1-16,3 11-14 15,5 0-8-15,6 2-9 16,0-4-2-16,5-4 1 15,1-5 94-15</inkml:trace>
  <inkml:trace contextRef="#ctx0" brushRef="#br0" timeOffset="228238.5953">8685 14979 2237 0,'-1'8'70'16,"1"4"-18"-16,-1 14 56 16,-1 2-21-16,4 9-27 15,1 0-11-15,2-3-21 16,-1 3-7-16,2-13-6 15,0-6-14-15,-2-15-42 16,4-3-32-16</inkml:trace>
  <inkml:trace contextRef="#ctx0" brushRef="#br0" timeOffset="228655.0262">8647 15030 890 0,'3'-1'474'0,"7"-11"-255"16,5 3-59-16,9-5-31 15,7 4-8-15,1 5-42 16,5 8-12-16,-7 5-19 15,-7 2-13-15,-8 5-11 16,-11-1 1-16,-8 4 2 16,-5 3 0-16,-12-4-5 15,0 5-5-15,3-8-4 16,-4-9-4-16,14-1-4 16,3-7-3-16,9-1-4 15,12 3-2-15,6 1-1 16,1-2 2-16,6 6 1 15,-3 7 1-15,-7 8 3 16,-3 9 6-16,-20 1 12 16,-4-3 6-16,-17-6 3 15,-6-5 2-15,-7-14-11 0,-5-7 77 16</inkml:trace>
  <inkml:trace contextRef="#ctx0" brushRef="#br0" timeOffset="229238.7848">8815 14434 1435 0,'0'-7'232'16,"2"-9"-53"-16,7 1-9 16,8 3-55-16,2 4-10 15,15 11-48-15,-1 2-9 16,3 14-17-16,-7 2-3 15,-15 5 1-15,-6 3 1 16,-14-3-4-16,-7 1-4 16,-7-3-9-16,-5-3-3 0,5-3-4 15,2 0-1-15,7-6-2 16,3-1-2-16,9-2-1 16,5-2-1-16,10-6 1 15,8-1 1-15,9-2 1 16,5-3 1-16,10 5-1 15,-3-1 0-15,-8 1 32 16,-4 2 52-16</inkml:trace>
  <inkml:trace contextRef="#ctx0" brushRef="#br0" timeOffset="234819.8106">9908 14610 1475 0,'-2'0'267'16,"-3"10"-40"-16,1 7-36 0,-3 13-78 16,2 10-23-16,5 12-40 15,0 1-16-15,7 0-9 16,-1-7-10-16,3-16-3 16,-1-8-1-16,-5-14-53 15,7-3-81-15</inkml:trace>
  <inkml:trace contextRef="#ctx0" brushRef="#br0" timeOffset="234971.5218">9712 14782 1296 0,'6'2'298'0,"20"1"5"15,9 1-126-15,21-4-80 16,11-1-18-16,7-3-44 15,1-5 19-15</inkml:trace>
  <inkml:trace contextRef="#ctx0" brushRef="#br0" timeOffset="235552.9446">10601 14675 1511 0,'9'3'259'0,"10"12"-59"16,-4 10-55-16,-10 8-9 16,-3 10-10-16,-11-2-37 15,1 1-14-15,0-12-34 16,3-6-10-16,5-17-16 16,1-7-1-16,7-18-4 15,2-9-3-15,13-14-6 16,1-2-2-16,2 0-2 15,0 5-2-15,-3 14 1 16,3 5 0-16,-4 17 4 0,0 8 2 16,-9 13 9-16,-2 8 2 15,-4 5 2-15,-7 2-2 16,1-1-4-16,-1-2-2 16,4-10-1-16,1-7-1 15,4-14-16-15,-1-11-8 16,4-14-7-16,6-6-4 15,0-8 16-15,2-1 4 0,1 7 5 16,-1 3 3-16,2 16 3 16,-3 8 9-16,-5 16 12 15,-5 9 8-15,-9 12-1 16,-4 9-6-16,-3 5 5 16,1-5 29-16</inkml:trace>
  <inkml:trace contextRef="#ctx0" brushRef="#br0" timeOffset="236241.6074">11507 14813 1398 0,'2'-6'248'0,"3"-4"-38"15,0-1-7-15,-3-6-59 16,-1 0-28-16,-7-5-47 16,-6 1-15-16,-11 4-21 15,-6 7-10-15,2 14-15 31,15-1-5-31,-1 0-4 0,-38 14-3 0,10 9-2 16,7 5 0-16,34-5-2 16,1 1 4-16,9-4-1 15,10-7 2-15,1-11 2 16,8-5 1-16,0-11 2 16,-3-2-1-16,1-7 1 15,-2-1 1-15,-5 0 0 0,-4 1 0 16,-8 7-1-16,-1 5-3 15,-4 11 9-15,3 9 4 16,1 17 4-16,0 7 3 16,-1 11-10-16,-4 8-2 15,-4 0 9-15,-5 7 12 16,-14-8 14-16,-4-5 1 16,-5-9-6-16,-4-13-11 15,1-12-7-15,3-10-2 0,3-17-3 16,1-7-4-16,10-17-30 15,9 1-23-15,6-7 20 16,11-3 308-16</inkml:trace>
  <inkml:trace contextRef="#ctx0" brushRef="#br0" timeOffset="236886.3381">11809 14653 1510 0,'-4'-2'299'0,"-2"2"-32"0,0 7-121 15,-3 3-43-15,4 11-47 16,4 1-12-16,1 5-14 16,8 8-9-16,5 1-4 15,-4-3-5-15,8-5-1 16,1-9 2-16,2-11-1 16,5-8 0-16,0-11 1 15,0-10 1-15,-3-9-1 16,-3-1-2-16,-6-2-3 15,-2 0-2-15,-5 6 0 16,-2 1-3-16,-5 12-4 16,1 10-3-16,-1 14-2 15,0 10 0-15,3 18 4 16,2 8 1-16,4 18 1 0,0 5 0 16,-3 5-4-1,-5 1 11-15,-11-5 23 0,-9-2 7 16,-12-10 18-16,-4-8-7 15,-6-19-9-15,-2-14-2 16,7-21-8-16,1-14-3 16,17-18-24-16,-1-11 270 15</inkml:trace>
  <inkml:trace contextRef="#ctx0" brushRef="#br0" timeOffset="250004.5097">1801 16148 1189 0,'-1'-4'317'16,"-4"-3"-166"-16,8-5-48 15,2-6-16-15,10-6-25 16,8-3-11-16,13-8-4 16,8 7 1-16,8 8-9 0,-5 10 4 15,-12 18 15-15,-11 9-1 16,-13 21 9-16,-7 7 2 16,-2 16-10-16,-3-1-4 15,-4-7-16-15,7-3-11 16,1-19-12-16,10-6-4 15,3-20 1-15,6-9 0 16,1-19-1-16,2-7 0 0,-1-10-5 16,1-3 0-16,-8 3 0 15,-2 3-1-15,-8 6-1 16,-6 3 0-16,-4 16-2 16,-4 1 0-16,-6 15 3 15,3 14 1-15,3 10 4 16,3 6 1-16,10 11-4 15,4-4-3-15,9-1-2 16,4-2 10-16,5-14 7 16,-2-4 261-16</inkml:trace>
  <inkml:trace contextRef="#ctx0" brushRef="#br0" timeOffset="250258.8292">2495 16340 1474 0,'4'2'312'0,"-1"1"64"16,-1 12-194-16,0 6-42 15,-2 10-53-15,-3 3-17 16,3 8-36-16,0 1-9 15,4-2-16-15,-1-4-4 0,2-10-4 16,-3-13-24-16,-1-14-112 16,6-3-64-16</inkml:trace>
  <inkml:trace contextRef="#ctx0" brushRef="#br0" timeOffset="250591.7648">2447 16359 1573 0,'8'-7'296'0,"18"-4"-138"15,3 2-37-15,7 3-57 16,4 7-26-16,-9 8-28 16,-3 6-1-16,-13 10-1 15,-14 1 2-15,-8 3 2 16,-3-3 0-16,-9-6 2 15,0-8 2-15,-1-10-3 0,6-1-2 16,10-5-9-16,6-3-5 16,12 4-8-16,6-2 1 15,3 4 2-15,4 12 2 16,-6 4 10-16,-8 6 8 16,-12 11 6-16,-6-2 5 15,-11 8-6-15,-5-5-4 16,3-6 14-16,-3-11-7 15,0-26-313-15</inkml:trace>
  <inkml:trace contextRef="#ctx0" brushRef="#br0" timeOffset="251146.9003">2640 15833 1447 0,'-2'-5'248'0,"-3"-11"-15"16,9-1-35-16,7-2-51 15,3-1-27-15,15 8-56 16,1-1-18-16,6 13-25 16,-2 7-7-16,-11 10-5 15,-8 8 0-15,-16 10 5 16,-9 1-1-16,-11 6 0 16,-1-4-1-16,0-4-6 15,-1-10 1-15,4-10 0 16,1-5-1-16,12-9-4 15,6 6-2-15,12-8-2 16,8-1 1-16,7-4 1 16,5-2 0-16,6 1 14 15,1 0 5-15,-1 2-135 16</inkml:trace>
  <inkml:trace contextRef="#ctx0" brushRef="#br0" timeOffset="251936.0169">3379 16159 1659 0,'13'1'351'0,"11"-1"-212"15,15 1-14-15,9-2-54 16,0 1-29-16,6 4-24 16,-8-4 5-16,-2 2-76 0,-6-2 40 15</inkml:trace>
  <inkml:trace contextRef="#ctx0" brushRef="#br0" timeOffset="252122.7329">3452 16298 1566 0,'12'4'336'16,"11"-2"-100"-16,15-2-73 15,9-1-32-15,11-4-75 16,-3 4-20-16,-4 1 345 16</inkml:trace>
  <inkml:trace contextRef="#ctx0" brushRef="#br0" timeOffset="252864.2426">4538 16076 1247 0,'-7'-12'305'16,"-6"-6"-76"-16,10-9-85 0,5-1-16 16,11-4-22-16,8-2-10 15,9-1-30-15,8 13-9 16,8 12-16-16,0 11-12 16,-6 21-5-16,-5 2 2 15,-19 19 9-15,-11 3 2 16,-24 11-6-16,-8 7-5 15,-13-3-14-15,-3-5-2 16,2-11 0-16,0-8 1 16,4-17 0-16,3-11-5 0,4-19-6 15,4-9-6-15,9-8-9 16,8 2-2-16,14 7-1 16,18 6 2-16,8 10 11 15,2 6 5-15,6 13 17 16,-5 5 3-16,4 4-2 15,4 2 5-15,1-7 70 16,0-9-59-16</inkml:trace>
  <inkml:trace contextRef="#ctx0" brushRef="#br0" timeOffset="253498.1784">5127 16288 1238 0,'9'0'311'0,"10"0"-105"0,-4-8-30 16,0-2-2-16,-5-7-26 16,-2-4-27-16,-5-4-48 15,-6-5-16-15,-6 2-20 16,-8 3-6-16,-10 5-9 15,-5 7-5-15,-3 8-7 16,2 4-4-16,3 12-6 16,3 5-4-16,17 14-4 15,4 5-1-15,10 0 2 16,10-1 1-16,-4-13 2 16,7-3-1-16,6-13-1 15,0-4-2-15,4-9-1 16,-3-2 0-16,-3-6 2 15,-7-3 3-15,-2 5 0 16,-2 2-1-16,-2 9 2 0,3 9 3 16,-3 16 2-16,4 9 3 15,0 15 3-15,0 6-2 16,-6 12 14-16,-9-6 3 16,-12 0 11-16,-9-7 1 15,-12-11-3-15,-2-3 0 16,-1-19 2-16,-5-8-2 15,11-22-4-15,-3-10-7 0,13-14-17 16,5-5-21-16,11-9 312 16</inkml:trace>
  <inkml:trace contextRef="#ctx0" brushRef="#br0" timeOffset="253942.0811">5836 15546 1454 0,'-19'12'270'15,"-17"3"-29"-15,-9 25-56 16,-5 13-19-16,5 29-64 16,6 17-23-16,16 24-54 15,14 3-6-15,24-3-1 16,15-7 1-16,19-26 2 16,10-8 2-16,5-25-18 15,-2-10 64-15</inkml:trace>
  <inkml:trace contextRef="#ctx0" brushRef="#br0" timeOffset="254347.3113">6017 15767 1479 0,'0'1'258'15,"2"15"-25"-15,0 13-62 16,-1 28-46-16,-1 11 0 16,1 10-33-16,0 2-7 15,-2-12-28-15,1-4-19 0,-1-17-22 16,-2-12-3-16,2-18-1 15,-3-8 1-15,3-13-2 16,1-9-5-16,4-10-21 16,9-6-16-16,4-7-27 15,7 2 0-15,4 4 16 16,2 5 11-16,0 16 21 16,-5 9 2-16,-4 15 24 15,-7 7 16-15,-9 13 27 16,-3 2 3-16,-1-2-16 15,1-2 11-15</inkml:trace>
  <inkml:trace contextRef="#ctx0" brushRef="#br0" timeOffset="254692.3577">6462 16162 1759 0,'9'0'436'0,"24"7"-219"16,14-4-87-16,11-3-44 16,10-1-37-16,2-6 48 15,-9-1-76-15</inkml:trace>
  <inkml:trace contextRef="#ctx0" brushRef="#br0" timeOffset="255184.2338">6997 16073 1574 0,'-2'16'301'0,"-7"6"-116"0,10 7-102 16,6 0-9-16,5-5-26 15,11 0-9-15,7-9-17 16,0-7-5-16,6-10-6 16,-4-9 2-16,-4-10 3 15,-3-3 1-15,-11-12 0 16,-3-1-1-16,-6 4 9 16,-3 1 9-16,-5 19 18 15,-1 5 11-15,-2 14-7 16,2 11-9-16,4 10-25 15,5 11-6-15,5 17-11 16,-7 6 12-16,-9 15 31 16,-4 1 4-16,-15-11 12 15,6-5-11-15,-6-25-27 16,-2-11-3-16,-3-19-12 0,-2-12-21 16,5-18 15-16,9-10 240 15</inkml:trace>
  <inkml:trace contextRef="#ctx0" brushRef="#br0" timeOffset="255500.3797">7435 15574 1582 0,'26'15'335'15,"20"12"-95"-15,14 29-72 16,-2 24 7-16,-7 43-19 15,-13 21-11-15,-34 19-66 16,-14-8-39-16,-18-31-31 16,-6-24 4-16</inkml:trace>
  <inkml:trace contextRef="#ctx0" brushRef="#br1" timeOffset="258538.8689">4426 14368 1607 0,'3'4'316'16,"-6"1"-138"-16,-22 50-123 16,-11 22-22-16,-43 50-14 15,-11 24-4-15,-26 22-4 16,-13 3-51-16,8-15-122 16</inkml:trace>
  <inkml:trace contextRef="#ctx0" brushRef="#br1" timeOffset="259258.1277">8135 14493 1369 0,'-8'2'229'0,"-6"1"-50"16,-21 31-141-16,-14 11 2 15,-20 23-6-15,-18 17 3 0,-22 25 26 16,-7 4-3-16,7-2-11 16,13-13 29-16</inkml:trace>
  <inkml:trace contextRef="#ctx0" brushRef="#br1" timeOffset="259786.1252">11456 14354 1714 0,'-17'19'337'0,"-35"35"-272"16,-20 21-25-16,-47 41 2 15,-15 22 0-15,-26 18-6 16,-10 6-1-16,23-1 393 16</inkml:trace>
  <inkml:trace contextRef="#ctx0" brushRef="#br0" timeOffset="263477.1356">8393 16034 1612 0,'3'4'318'0,"10"9"-177"16,13 2-18-16,19-4-45 15,13-1-28-15,16-9-28 16,0-2-4-16,-2-2-39 15,-11-5-39-15,-16 3-157 16</inkml:trace>
  <inkml:trace contextRef="#ctx0" brushRef="#br0" timeOffset="263727.4671">8431 16229 1486 0,'1'0'243'16,"17"-1"-72"-16,7-5-18 16,27-6-48-16,14 0-22 0,13-1-52 15,0 4-12-15,-11 4-9 16,-13 4 4-16,-19 5-45 15,-5-1-46-15</inkml:trace>
  <inkml:trace contextRef="#ctx0" brushRef="#br0" timeOffset="263920.4617">8858 15960 1501 0,'7'1'243'0,"8"6"-93"15,4 4-55-15,17 8-13 16,-4 0 2-16,1 4 1 16,-7 3 0-16,-18 2-25 15,-12 5-8-15,-19 4-12 0,-10-3-7 16,-11-5 12-16,1-10 341 16</inkml:trace>
  <inkml:trace contextRef="#ctx0" brushRef="#br0" timeOffset="264643.1647">9749 16001 1262 0,'6'-1'285'16,"9"-3"-87"-16,-1 2-68 16,2 3-46-16,-1 2-12 15,-4 10-17-15,-4 3-2 16,-3 10-14-16,-4 1-7 0,0 5-14 16,0 3-6-16,2-4-4 15,-2-2-2-15,6-4-2 16,1 0 3-16,4-6 4 15,4 0 6-15,5-14 5 16,4-5 2-16,5-10-4 16,5-8 1-16,-1-12-4 15,-5-7-3-15,-2-7-4 16,-5 0-2-16,-9 1-3 16,-4 4 0-16,-8 9-1 15,-7 7 0-15,-3 17 1 16,-4 10 3-16,1 18 9 15,3 5 4-15,4 14 8 16,5 4-1-16,7 2-7 0,7 3-4 16,11-10 1-16,5-4-3 15,6-13 343-15</inkml:trace>
  <inkml:trace contextRef="#ctx0" brushRef="#br0" timeOffset="264985.4117">10300 16247 1639 0,'0'7'337'0,"-7"15"-189"16,4 9-12-16,2 15-40 16,1 4-10-16,4 1-34 15,1-3-9-15,-1-14-23 16,1-7-5-16,2-13-20 15,4-5-25-15,1-9-104 16,-5-8-118-16</inkml:trace>
  <inkml:trace contextRef="#ctx0" brushRef="#br0" timeOffset="265388.335">10226 16318 1114 0,'4'-7'395'15,"3"-2"-146"-15,12-1-101 16,5 2-17-16,10 1-48 16,2 2-9-16,2 3-17 15,-4 2-6-15,-7 9-17 16,-8 7-8-16,-16 6-9 15,-8 2-1-15,-12 6-5 16,-6-6 0-16,-1-2-2 16,0-6-2-16,7-10-4 15,6-4-6-15,11-4-6 16,7-5-1-16,11 6-1 16,6 1 5-16,2 5 2 15,1 6 0-15,-4 10 4 16,-7 5 3-16,-13 10 11 15,-9 4 6-15,-16-5 4 16,-7-5 0-16,0-13-3 0,2-14-13 16,0-16-55-16,13-8 422 15</inkml:trace>
  <inkml:trace contextRef="#ctx0" brushRef="#br0" timeOffset="267341.692">10902 16094 1492 0,'1'1'253'0,"9"5"-71"16,8 2-38-16,13-5-60 16,10 0-21-16,11-4-36 15,6-3-12-15,-1 0-10 16,-2-2-33-16,-13 4-191 15</inkml:trace>
  <inkml:trace contextRef="#ctx0" brushRef="#br0" timeOffset="267545.1478">10974 16277 1381 0,'-5'4'235'0,"-8"7"-47"16,8 1-19-16,18-9-49 0,9 0 0 15,25-8-41-15,12-5-22 16,13 0-6-16,-1 1-35 16</inkml:trace>
  <inkml:trace contextRef="#ctx0" brushRef="#br0" timeOffset="267972.021">11867 15842 1414 0,'0'-6'271'0,"-4"-3"16"0,-1 5-51 15,-1 12-81-15,2 8-38 16,8 14-58-16,2 7-12 16,3 6-17-16,-2 1-8 15,0-4-9-15,0-3-5 16,-3-11-48-16,1-5-43 15,-2-10-98-15</inkml:trace>
  <inkml:trace contextRef="#ctx0" brushRef="#br0" timeOffset="268143.5822">11760 16035 1210 0,'10'-3'324'15,"5"-3"-139"-15,18-2-36 16,4 0-14-16,14 6-71 16,4 2-20-16,5 4 1 15,-1 2-25-15</inkml:trace>
  <inkml:trace contextRef="#ctx0" brushRef="#br0" timeOffset="268458.6045">11727 16303 1305 0,'3'2'294'0,"1"3"2"16,10-2-55-16,13 1-47 16,6-2-26-16,19-4-61 15,6-1-26-15,8 0-31 16,-2-3-2-16</inkml:trace>
  <inkml:trace contextRef="#ctx0" brushRef="#br0" timeOffset="269061.9382">12548 15911 1332 0,'-2'-8'241'0,"-2"-7"-80"16,2 10-19-16,4 21-30 15,6 18-16-15,12 22-12 16,9 12 3-16,7 15-10 16,-5-2-13-16,-7-6-20 15,-6-11-12-15,-7-26-3 0,3-10 6 16,2-26 12-16,-1-10 4 15,0-24-6-15,-4-11-9 16,-2-14-16-16,-2-7-3 16,-4-6 1-16,-6-8 2 15,-13-22-1-15,2-1-1 16,-1 0-11-16,9 11-6 16,7 33-9-16,0 16-13 15,8 33 320-15</inkml:trace>
  <inkml:trace contextRef="#ctx0" brushRef="#br0" timeOffset="269625.3868">12825 15507 909 0,'-9'1'412'0,"-8"3"-242"16,8-1-70-16,9 2-30 16,11-4-3-16,26 4-19 15,16-3-6-15,41-2-12 16,19 1-13-16,35-5 4 16,17 1 2-16,32-4 44 15,19-1 13-15,23 4-7 16,5-3 2-16,-19 3-50 15,-2 2-10-15,-35 1-6 16,-17 0 0-16,-16 3 36 16,-27 5 383-16</inkml:trace>
  <inkml:trace contextRef="#ctx0" brushRef="#br0" timeOffset="270111.5985">15422 15535 957 0,'3'-4'460'16,"1"-4"-216"-16,2 6-17 15,-3 3-27-15,-1 6-2 16,-2 17-79-16,0 4-28 15,0 12-51-15,1 4-13 16,1-6 347-16</inkml:trace>
  <inkml:trace contextRef="#ctx0" brushRef="#br0" timeOffset="270778.2339">13246 16087 1509 0,'-11'-13'264'0,"-5"-15"-78"15,6-2-37-15,12-12-59 16,8 3-28-16,10 6-19 15,7 4-8-15,12 17-2 16,7 11-1-16,6 21-21 16,-7 12-1-16,-22 14 0 0,-14 8 3 15,-23 6 3-15,-16 2 1 16,-16-1-3-16,0-2 0 16,4-9-4-16,2-12 2 15,3-18-17-15,8-12-11 16,4-18-17-16,10-7-4 15,24-4 8-15,2-1 8 16,15 9 12-16,6 2 4 16,2 12 10-16,10 9 4 0,-2 8 4 15,-4 5 12-15,-2 2 159 16</inkml:trace>
  <inkml:trace contextRef="#ctx0" brushRef="#br0" timeOffset="271342.8277">13721 16359 1048 0,'7'-7'419'0,"1"-3"-227"16,1-7-45-16,0-3-6 15,-2-3-45-15,-4-4-14 16,-6 3-8-16,-4-2-1 15,-14 6-8-15,-2 4-6 16,-7 13-17-16,1 7-12 0,3 13-19 16,4 6-8-16,12 5-5 15,3 1-2-15,13-1 1 16,8-4 0-16,11-9 1 16,1-4 2-16,3-11 0 15,-6-4 2-15,-2-3-1 16,-4-4 2-16,-4 5-1 15,0 2-1-15,-3 10-1 16,1 7 2-16,-1 14 3 16,-1 9 4-16,-3 12 3 15,-4 4 4-15,-12-1 4 16,-9-3 2-16,-5-5 4 16,-6-8-1-16,-1-11-2 15,0-9-4-15,-7-19 2 16,3-9-13-16,2-16-46 15,3-9-28-15</inkml:trace>
  <inkml:trace contextRef="#ctx0" brushRef="#br0" timeOffset="271776.6675">14205 15725 1155 0,'-7'-2'374'16,"-7"-3"-121"-16,-14 13-82 15,-7 10-24-15,-9 17-38 0,-1 15-22 16,6 21-39-16,9 10-16 15,14 10-20-15,11 0-3 16,19-7-4-16,9-5-1 16,14-16 2-16,7-9 1 15,3-21-4-15,2-11-20 16</inkml:trace>
  <inkml:trace contextRef="#ctx0" brushRef="#br0" timeOffset="272151.158">14272 15877 1302 0,'2'6'272'0,"0"9"-60"15,-3 9-30-15,5 19-41 16,-3 3 1-16,0 9-30 15,0 0-12-15,-8-4-31 16,1-2-16-16,-1-9-28 16,5-4-7-16,1-18-4 15,1-4 0-15,1-18-2 16,5-7-2-16,4-11-10 16,2-4-2-16,11-1-5 15,-4 1 0-15,2 7 4 16,0 8 0-16,-7 14-3 0,-3 6 3 15,-6 15 10-15,0 1 3 16,-1 0 3-16,3 2 1 16,3-4 1-16,3-4-9 15,2-7-17-15,1-7-221 16</inkml:trace>
  <inkml:trace contextRef="#ctx0" brushRef="#br0" timeOffset="272334.2788">14586 16190 1654 0,'5'2'376'0,"8"-1"-148"16,3 1-67-16,3-2-63 16,5 2-35-16,9-2-41 15,4 1 13-15,7-1 15 16,-1 0 73-16</inkml:trace>
  <inkml:trace contextRef="#ctx0" brushRef="#br0" timeOffset="272810.221">15015 16117 1459 0,'-3'1'265'0,"-4"3"-10"0,0 10-143 15,0 4-5-15,4 4-46 16,6 2-15-16,6-3-16 15,5 0-4-15,8-5-10 16,-6-5-5-16,6-11 1 16,3-2 0-16,-4-13 1 15,1-3 1-15,-8-7-1 16,-5-2-2-16,-7 2-1 16,2 4-3-16,-4 4-3 15,0 10-4-15,2 10-4 16,1 6-1-16,0 15 4 15,-1 7 2-15,3 11 6 16,-5 6 0-16,1 17 6 16,-3-2 2-16,-14 0 10 15,-1-5 3-15,-15-21 1 16,-5-9-4-16,-8-18-4 16,-1-9-19-16,6-12 1 0,9-10-203 15</inkml:trace>
  <inkml:trace contextRef="#ctx0" brushRef="#br0" timeOffset="273139.8765">15227 15744 1345 0,'10'0'293'0,"16"8"52"15,5 12-143-15,6 25-83 16,4 13-10-16,-6 15-23 15,-7 4-9-15,-19 4-21 16,-12-5-17-16,-25 11-12 16,-7 0 7-16,-5-12 104 15,2-3-126-15</inkml:trace>
  <inkml:trace contextRef="#ctx0" brushRef="#br0" timeOffset="279570.3702">22212 4767 1454 0,'2'32'211'0,"5"50"-118"16,2 24 2-16,-6 40-32 16,-3 10-19-16,-8 15-8 15,-7 5-11-15,2-11-11 16,1-13-4-16,6-29-2 16,6-24 1-16,7-32 0 15,1-17-73-15,3-25 140 16</inkml:trace>
  <inkml:trace contextRef="#ctx0" brushRef="#br0" timeOffset="279987.2545">22258 4894 1356 0,'-15'13'201'0,"-22"18"-133"15,-4 3-12-15,2 8-18 16,2-3-21-16,13-9 0 15,10-9 0-15,15-14 5 16,7-8 2-16,13-17-6 16,5-6-1-16,5-17-4 15,6-1-2-15,0-6-3 16,-4-2-1-16,-5 7-2 16,-5 3 20-16,-11 13 39 15,-7 14 5-15,-5 21 18 16,-5 11-5-16,5 26-41 15,7 7-8-15,20 9-17 0,9 0 24 16,12-10 74-16</inkml:trace>
  <inkml:trace contextRef="#ctx0" brushRef="#br0" timeOffset="280254.6642">22820 4478 1520 0,'-1'18'247'0,"-1"19"-94"16,4 17-32-16,6 12-32 15,5 4-7-15,3 9-40 16,-1-9-16-16,-5-17-8 15,-4-14 2-15,0-20-25 16,-4-10-26-16,-2-18-113 16,-3-7-117-16</inkml:trace>
  <inkml:trace contextRef="#ctx0" brushRef="#br0" timeOffset="280374.3526">22615 4699 998 0,'-3'2'434'0,"-2"3"-233"16,8 5-6-16,23-3-17 15,13-1-22-15,29-5-58 16,14-7-28-16,17-6-8 0,4-1 8 16</inkml:trace>
  <inkml:trace contextRef="#ctx0" brushRef="#br0" timeOffset="311007.475">2161 17596 1593 0,'19'0'56'0,"15"-2"-6"15,22-3 50-15,19 1-48 16,-1-2-13-16,-11 0-59 16,-8 6-95-16</inkml:trace>
  <inkml:trace contextRef="#ctx0" brushRef="#br0" timeOffset="311579.6198">1732 17823 1549 0,'9'1'251'0,"14"-4"-100"16,13-6-42-16,22-21 20 15,10-14-7-15,11-14-45 16,-7-11-15-16,-16-2-21 16,-10 6-7-16,-19 3-9 15,-3 7-2-15,-14 7-6 16,-5 1-3-16,-6 12-6 15,-3 8-5-15,0 12-19 16,1 9-11-16,5 16-3 16,1 8 2-16,4 13 16 15,1 7 8-15,2 8 16 16,0-1 10-16,1 2 6 0,3-5 2 16,0-10-9-16,7-4-8 15,2-8 3-15,2 1-18 16,10 6-92-16</inkml:trace>
  <inkml:trace contextRef="#ctx0" brushRef="#br0" timeOffset="312310.8773">2424 17552 1557 0,'1'15'284'0,"6"21"-118"0,9 5-47 16,8 5-48-16,7-6-26 16,0-11-6-16,-1-5-34 15</inkml:trace>
  <inkml:trace contextRef="#ctx0" brushRef="#br0" timeOffset="312569.3805">1807 17238 1732 0,'8'9'325'0,"13"14"-301"15,6 7-28-15,22 5 349 16</inkml:trace>
  <inkml:trace contextRef="#ctx0" brushRef="#br0" timeOffset="313073.0376">2749 17649 1564 0,'8'13'267'0,"13"12"-136"15,9 1-18-15,16-11-3 16,2-12-20-16,4-11-35 16,-4-7-9-16,-14-11-12 15,-6-1-1-15,-17-2 3 16,-8-7-2-16,-9 5-7 15,-13-1-6-15,-18 10-10 0,-7 12-3 16,-13 10-11-16,4 9-6 16,7 16-14-16,8 6-1 15,21 21 0-15,7 6 2 16,16 4 10-16,9-2 0 16,14-11 3-16,6-8 2 15,8-15 11-15,4-7-34 16</inkml:trace>
  <inkml:trace contextRef="#ctx0" brushRef="#br0" timeOffset="313377.104">3454 17550 1638 0,'-5'14'370'0,"-8"17"-154"15,-4 4-34-15,-9-3-83 16,3 0-31-16,-2-9-33 16,-2-9-12-16,4-14-23 15,1-8-32-15,4-14-44 16,3-2-8-16,5-5 5 16,1-2 24-16,9 3 29 15,9-2 7-15,7 12 5 16,8 6 8-16,8 14 16 0,3 13 14 15,0 4 13-15,5 9-2 16,-3 6-7-16,-5 0 25 16,-2-2-436-16</inkml:trace>
  <inkml:trace contextRef="#ctx0" brushRef="#br0" timeOffset="313843.5383">4213 17407 1303 0,'16'6'246'16,"12"1"-119"-16,16 0-45 16,4-1 2-16,6-3-22 0,0-1-10 15,-13-5-20 1,-7 1-5-16,-16-5-5 0,-8 1 0 15,-10 2-1-15,-6 1-1 16,-17 2-6-16,-6 3-4 16,-5 11-8-16,-7 1 6 15,7 9 9-15,3 0 6 16,11 1 6-16,9 12-6 16,17-2-11-16,14 2-6 15,12-4-3-15,11-8 1 16,-2-7 4-16,3-5-7 0,6-11-52 15</inkml:trace>
  <inkml:trace contextRef="#ctx0" brushRef="#br0" timeOffset="314149.7284">4914 17466 1096 0,'-8'-5'404'0,"-22"0"-137"16,-4-2-53-16,-1-3-76 15,-3 4-25-15,12 6-73 16,7 1-24-16,12 9-26 16,6 0-7-16,13 3-2 15,7-1 3-15,8-1 8 16,4 1 2-16,-1-8 4 16,-2 3 0-16,-12-7-10 0,-2 0 2 15,-15 4 0-15,-9-4 0 16,-8 8 12-16,-9-4 1 15,0 9 21-15,3 3 9 16,8 5 7-16,5 4 0 16,14 0-20-16,5-1-10 15,19-7 8-15,11-4-4 16</inkml:trace>
  <inkml:trace contextRef="#ctx0" brushRef="#br0" timeOffset="314600.5213">5008 17475 1420 0,'0'-13'196'0,"2"-18"-89"15,7-1-40-15,14-5 11 16,7-2 13-16,15 6-7 16,1 5-6-16,6 21-33 0,1 12-7 15,-2 28 18-15,-4 14 8 16,-13 13 17-16,-3 5-4 15,-14-6-28-15,-4-4-10 16,-6-12-18-16,-1-9-5 16,-1-15 5-16,-3-10 2 15,-3-10 1-15,-8-9-4 0,-13-9-8 16,-2 0-6-16,-13-1-4 16,-6 5-2-16,-2 19-3 15,-5 10-3-15,7 22 5 16,3 8 1-16,17-5 24 15,10 0 18-15</inkml:trace>
  <inkml:trace contextRef="#ctx0" brushRef="#br0" timeOffset="314946.3228">5704 17401 1527 0,'-3'5'319'0,"2"8"-10"16,1 14-152-16,6 14-49 0,7 6-53 16,-2-1-23-16,8-2-8 15,-3-8-22-15</inkml:trace>
  <inkml:trace contextRef="#ctx0" brushRef="#br0" timeOffset="315335.4062">5953 17413 1507 0,'2'0'305'16,"-2"6"-17"-16,-1-2-71 0,1-4-104 16,0 11-39-16,9 50-37 15,-2-21-8-15,1 4-13 16,-5-3-5-16,1-11-9 16,3-5-13-16,4-18-48 15,2-7-42-15,2-10-139 16,1-5-48-16</inkml:trace>
  <inkml:trace contextRef="#ctx0" brushRef="#br0" timeOffset="315512.9763">6166 17481 999 0,'-5'-1'416'16,"-4"1"-243"-16,-11 2-32 16,-3 6 2-16,-7 4-2 15,0 0-30-15,9 8-51 16,-4-4-13-16,15 5-27 15,6-3 9-15,11 0 10 16,14-2-9-16,16-5-3 16,7-1-10-16,8-2 5 0,-2-2-135 15</inkml:trace>
  <inkml:trace contextRef="#ctx0" brushRef="#br0" timeOffset="316052.2509">6709 17495 1210 0,'-7'8'321'0,"-7"10"-118"15,-10 8-60-15,-5-2-1 16,-10 4-45-16,0-10-14 16,2-10-27-16,2-6-28 15,10-12-14-15,2-7-4 16,8-1-10-16,7-2-5 0,9-3-4 15,6 4 1 1,10 6 10-16,0 4 9 0,10 18 21 16,4 10 8-16,0 6 6 15,1 11-4-15,-3 4-13 16,-2-2-8-16,-3-2 5 16,-1-6-16-16</inkml:trace>
  <inkml:trace contextRef="#ctx0" brushRef="#br0" timeOffset="316219.1876">6438 17089 1844 0,'0'9'454'16,"2"7"-297"-16,11 25-56 15,1 8 300-15</inkml:trace>
  <inkml:trace contextRef="#ctx0" brushRef="#br0" timeOffset="317401.0784">7816 17308 1462 0,'9'-6'202'0,"12"-2"-100"16,3 5-28-16,0 10 6 16,-3 13 15-16,-9 21 3 15,-10 6 4-15,-7 11-35 16,2 0-24-16,-4-9-24 15,7-5-6-15,4-12-3 16,-1-10 0-16,6-7 2 16,9-4 0-16,6-6 1 15,5-4 1-15,6-10 0 16,-4-7 1-16,0-14-2 16,0-1-4-16,-8-7-4 0,-3-5-1 15,-12 3 2-15,-6 0 3 16,-6 12 7-16,-4 9 17 15,-3 18 17-15,0 6 5 16,4 20 4-16,3 7-16 16,5 9-18-16,11 2-6 15,8 1 1-15,6-5 48 16</inkml:trace>
  <inkml:trace contextRef="#ctx0" brushRef="#br0" timeOffset="317746.2467">8390 17664 1217 0,'2'4'344'16,"-2"7"-41"-16,-2 7-67 15,2 14-75-15,-5 7-34 16,5 11-56-16,2 0-24 15,7-6-23-15,2-5 1 16,2-18-51-16,3-9-1 16</inkml:trace>
  <inkml:trace contextRef="#ctx0" brushRef="#br0" timeOffset="318073.7582">8377 17657 1317 0,'8'-4'262'0,"12"-1"-57"16,6 4-50-16,2-2-45 15,2 6-18-15,-5 3-34 16,-6 2-14-16,-10 6-18 16,-9-1-5-16,-7 6-8 15,-3-1 1-15,-2-4-1 16,3-1-4-16,3-10-11 15,6-5-7-15,11-3-6 16,3 0-2-16,15 2 7 16,2 6 3-16,-1 6-1 15,-4 5 6-15,-16 13 12 0,-10 7 16 16,-22 8 13-16,-5 5 0 16,-8-16 2-16,-1-11-4 15,4-21 11-15,5-8-461 16</inkml:trace>
  <inkml:trace contextRef="#ctx0" brushRef="#br0" timeOffset="318450.2869">8915 17541 1189 0,'-2'2'371'0,"0"3"-45"16,4-4-75-16,-2-1-96 0,29-1-39 15,55-5-54-15,-22 4-19 16,1-2-22-16,-6-1-7 16,-13 6-13-16,-7-2-23 15,-16-2-95-15,-5 7-199 16</inkml:trace>
  <inkml:trace contextRef="#ctx0" brushRef="#br0" timeOffset="318645.1813">9017 17716 1335 0,'8'0'280'0,"16"0"36"16,8 0-95-16,17-3-64 16,6-2-31-16,1 2-63 15,-9-2 19-15</inkml:trace>
  <inkml:trace contextRef="#ctx0" brushRef="#br0" timeOffset="319093.9817">9796 17624 1452 0,'5'2'251'16,"9"2"6"-16,20-1-140 15,23 2 19-15,26-8-36 16,7 1-31-16,10 0 5 15,-10 0 280-15</inkml:trace>
  <inkml:trace contextRef="#ctx0" brushRef="#br0" timeOffset="319786.6926">10623 17348 1468 0,'2'0'217'0,"9"14"-93"16,8 15-28-16,18 30-33 16,0 9 3-16,8 10-12 15,-5-1-1-15,-11-5-13 16,0-9-8-16,-6-20-4 16,-6-14 14-16,-4-29 28 15,1-14 6-15,-7-24 17 16,1-10 1-16,-6-12-8 15,-3-7 0-15,-13-20-20 16,-2-10-14-16,-3-12-26 16,1 4-11-16,6 31-18 15,6 20-4-15,-2 32-7 16,5 12-10-16,3 18-478 16</inkml:trace>
  <inkml:trace contextRef="#ctx0" brushRef="#br0" timeOffset="320321.4764">10928 17066 1284 0,'-3'-2'249'0,"-2"-2"-133"16,16 3-73-16,14 1-13 15,35 1-20-15,16 3-3 16,37-2-1-16,15 3 7 16,30 3 46-16,13-5 23 15,23 4 12-15,8 1-10 16,10-8-46-16,-3 1-7 16,-16-5-13-16,-4-8-1 15,-29 5 24-15,0 1-48 0</inkml:trace>
  <inkml:trace contextRef="#ctx0" brushRef="#br0" timeOffset="320746.4007">13175 17081 1454 0,'1'9'259'16,"-1"5"-9"-16,0 24-115 15,10 9 6-15,-5 11-57 16,7 5-32-16,5-5 363 16</inkml:trace>
  <inkml:trace contextRef="#ctx0" brushRef="#br0" timeOffset="321312.8907">11215 17524 1389 0,'2'-15'195'0,"-1"-22"-107"16,8 2-25-16,8-5 2 16,3 4 33-16,12 10 8 15,6 9-2-15,7 22-24 16,0 13-29-16,-14 24-16 16,-17 10-6-16,-34 10-5 15,-12 3 1-15,-19-7-6 16,1-3-5-16,8-16-1 15,0-9 1-15,13-18-16 16,6-6-4-16,17-14-16 16,9-1-4-16,24-1 8 0,4-2 5 15,6 12 13-15,8 4 7 16,-8 12 3-16,3 1 0 16,-6 9 10-16,-7 0-35 15,-5-3-392-15</inkml:trace>
  <inkml:trace contextRef="#ctx0" brushRef="#br0" timeOffset="321747.0146">11730 17815 1406 0,'1'-5'236'0,"7"-9"-51"15,-5-1 12-15,-3 0-47 16,3-4-21-16,-11 0-50 16,-4-4-19-16,-11 0-25 15,3 2-10-15,-4 2-15 16,3 7-7-16,-1 4-11 16,-4 8-5-16,9 9-4 15,-2 6 0-15,13 7 3 16,6 0 1-16,10 2 4 15,5-3 1-15,5-3 2 16,1-6 1-16,1-7 3 16,1 0 1-16,-6-4 1 15,9 3 0-15,-8 4 0 0,0 9-6 16,-6 13 13-16,-5 6 4 16,-7 7 9-16,-4-2 15 15,-9-5-1-15,-7 0 1 16,-13-13-2-16,-3-5-2 15,-7-11-5-15,1-12 1 16,9-10-43-16,4-5-34 0,15-11-360 16</inkml:trace>
  <inkml:trace contextRef="#ctx0" brushRef="#br0" timeOffset="322162.8942">12104 17260 1342 0,'-16'8'232'15,"-18"17"-89"-15,-6 11-9 16,1 16-30-16,3 8-32 15,6 8-45-15,9 2-11 0,15-1-11 16,9-1 0-16,21-7 5 16,5-4 1-1,9-12 9-15,7-6-4 0,-3-15-81 16,4-8-71-16</inkml:trace>
  <inkml:trace contextRef="#ctx0" brushRef="#br0" timeOffset="322542.4451">12137 17367 1365 0,'4'-2'229'0,"9"2"-62"15,0 12-22-15,-1 20-37 0,0 13-4 16,-2 11-10-16,-6-4-18 15,-3 0-23-15,0-9-11 16,-5-6-20-16,9-2-3 16,-3-14-3-16,-2-8 0 15,0-9 3-15,-4-5-3 16,8-10-19-16,2-3-10 16,3-5-18-16,6-1-3 15,0 0 9-15,1 1 7 0,5 9 8 16,-3 2 2-16,-4 7 6 15,1 5-1-15,-9 8 1 16,0 6 8-16,-6 10 11 16,-2-1 3-16,1 6 4 15,-8 0-9-15,7-3-1 16,2-2-5-16,6-13 145 16</inkml:trace>
  <inkml:trace contextRef="#ctx0" brushRef="#br0" timeOffset="322739.4531">12451 17721 1438 0,'10'0'229'0,"5"1"-29"16,11 1-115-16,4 2-8 15,5-2-31-15,0 0-17 16,-6 2 66-16</inkml:trace>
  <inkml:trace contextRef="#ctx0" brushRef="#br0" timeOffset="323109.9732">12737 17642 1135 0,'1'4'331'0,"-1"-1"-185"15,3 8-49-15,1 6-19 16,2-1-4-16,1 3-16 16,1-1-4-16,4-5-12 15,-1-5-11-15,6-8-10 16,2-5-1-16,-3-11-1 15,-2 0 1-15,-3-6-3 16,-5 0-3-16,-2 4 0 16,-1-1 6-16,-4 10 7 15,0 3-4-15,0 13 4 16,1 3-8-16,2 15-10 16,4 5-2-16,1 9-7 0,-1 10 0 15,-6 7 4-15,-8-1 5 16,-10-4 8-16,-4-10 1 15,-7-14 8-15,3-6 11 16,3-25-37-16</inkml:trace>
  <inkml:trace contextRef="#ctx0" brushRef="#br0" timeOffset="323365.2816">12786 17230 1754 0,'25'13'389'0,"37"29"-255"16,7 13-24-16,3 19-7 15,-12 3-7-15,-23 2-17 16,-13 1-18-16,-34-5-33 15,-12 4-5-15,-18-4-18 16,-6-13-15-16,5-9 322 16</inkml:trace>
  <inkml:trace contextRef="#ctx0" brushRef="#br0" timeOffset="326711.4562">7827 17119 1448 0,'6'2'217'0,"8"-2"-50"15,4 0-38-15,18-2-20 16,5-2-6-16,18 4-41 16,6-5-20-16,1 1-26 15,-3 2-2-15,-11 2-42 16,-10 6-32-16,-15 4 158 15</inkml:trace>
  <inkml:trace contextRef="#ctx0" brushRef="#br0" timeOffset="327441.0657">8258 17039 1089 0,'6'3'364'15,"1"-2"-238"-15,10 5-22 16,2-4-3-16,3 5-24 15,6 3-13-15,-6-2-30 16,3 4-15-16,-9-4 23 16,-11-1 22-16,-13 3 51 15,-7 2 30-15,-9 4-20 16,-3 2-15-16,2 2-40 16,-5-3-25-16,11-5 14 15,4-4 277-15</inkml:trace>
  <inkml:trace contextRef="#ctx0" brushRef="#br0" timeOffset="328329.0254">13527 17623 1447 0,'-1'-3'305'0,"0"3"123"16,-1 0-208-16,1 0-129 15,1 0-18-15,0 0-28 0,0 0 19 16</inkml:trace>
  <inkml:trace contextRef="#ctx0" brushRef="#br0" timeOffset="328899.404">13933 17471 1430 0,'0'-3'304'15,"0"-1"61"-15,0 1-190 16,0 3-46-16,0 0-83 16,0 0-19-16,0 0-41 15,0 0-47-15</inkml:trace>
  <inkml:trace contextRef="#ctx0" brushRef="#br0" timeOffset="329301.2997">13973 17640 1220 0,'-1'-1'316'0,"-3"-1"-113"16,2 7-86-16,1-5-2 16,0 0-27-16,0 16 12 0,0 43 3 15,1-21-7-15,0 10-13 16,-2 8-12-16,-1 3-10 15,-3-1 2-15,-5-8-16 16,-2-5-10-16,-4-16-9 16,-4-6-1-16,-1-15 2 15,-8-10-2-15,0-9-8 16,4-4-22-16,0-5-51 16,12-2-26-16</inkml:trace>
  <inkml:trace contextRef="#ctx0" brushRef="#br0" timeOffset="329994.6083">13756 17238 1454 0,'-1'-1'240'16,"0"-1"-73"-16,13 0-51 15,9 1-5-15,20 1-27 0,10 1-7 16,13 3-22-16,4 0-15 16,-6 3-22-16,-6-1-6 15,-23 0-4-15,-10-3 1 16,-10-3-41-16,-3-2-30 15,-6-5-61-15,-4-7-14 16,-3-1 31-16,-2-2 24 16,-2-1 52-16,0 5 27 15,5 2 40-15,-4 2 11 0,6 9 15 16,2 2-3-16,0 6-25 16,6 5-7-16,6 2-7 15,0 0 4-15,0 3 21 16,-7 3 13-16,-13-1 24 15,-3 1 2-15,-8 0-21 16,0-2 1-16,4-5 323 16</inkml:trace>
  <inkml:trace contextRef="#ctx0" brushRef="#br0" timeOffset="330728.1566">15034 17243 1444 0,'4'-3'221'0,"6"0"-61"16,3 5-29-16,-2 8-47 15,0 5-3-15,7 16-3 16,-10 0-7-16,-3 3-14 15,7 0-11-15,-18-15-20 16,6-3-6-16,-2-10-2 16,-4-8-2-16,11-15-5 0,-4-7-5 15,16-9-10-15,0-5-2 16,-3 3 1 0,11 7 2-16,-6 15 4 0,-2 8 5 15,1 12 12-15,-4 7 10 16,-8 10 7-16,-6 0 0 15,0 6-11-15,-4-3-8 0,2-5-10 16,3-6-4-16,4-14-20 16,7-5-10-16,4-17-14 15,0-2 5-15,4-3 17 16,-2 3 8-16,0 7 12 16,-2 6 0-16,-5 9-1 15,1 6 1-15,-6 13 1 16,-3 4 3-16,0 6 1 15,-1 0 20-15,0-3-87 16</inkml:trace>
  <inkml:trace contextRef="#ctx0" brushRef="#br0" timeOffset="330949.5492">15031 17608 1564 0,'7'-3'298'16,"11"-2"-96"-16,10 4-39 15,9-5-27-15,9 2-34 16,11-1-52-16,1-2-12 16,8 7-18-16,-1 0-4 15,-4 2-83-15,-9 1-107 16</inkml:trace>
  <inkml:trace contextRef="#ctx0" brushRef="#br0" timeOffset="331413.0764">15414 17771 1072 0,'1'-4'401'0,"0"-8"-184"0,-2 3-17 15,-10 3-42-15,-5 4-21 16,-12 2-42-16,-5 5-12 16,-5 3-30-16,1 0-12 15,8 3-28-15,7 0-8 16,14 3-10-16,4 2 1 16,14 7 1-16,7 0 1 15,13 1 9-15,8 0 3 16,0 3 0-16,-1 0 10 0,-14-1 13 15,-10-2 14-15,-19-8 41 16,-14 1 1-16,-13-9-9 16,-6-4-12-16,3-4-44 15,1-8-9-15,12-5-24 16,4 2 27-16</inkml:trace>
</inkml:ink>
</file>

<file path=ppt/ink/ink11.xml><?xml version="1.0" encoding="utf-8"?>
<inkml:ink xmlns:inkml="http://www.w3.org/2003/InkML">
  <inkml:definitions>
    <inkml:context xml:id="ctx0">
      <inkml:inkSource xml:id="inkSrc0">
        <inkml:traceFormat>
          <inkml:channel name="X" type="integer" max="29376" units="cm"/>
          <inkml:channel name="Y" type="integer" max="16524" units="cm"/>
          <inkml:channel name="F" type="integer" max="4095" units="dev"/>
          <inkml:channel name="T" type="integer" max="2.14748E9" units="dev"/>
        </inkml:traceFormat>
        <inkml:channelProperties>
          <inkml:channelProperty channel="X" name="resolution" value="1000.20428" units="1/cm"/>
          <inkml:channelProperty channel="Y" name="resolution" value="1000.24213" units="1/cm"/>
          <inkml:channelProperty channel="F" name="resolution" value="0" units="1/dev"/>
          <inkml:channelProperty channel="T" name="resolution" value="1" units="1/dev"/>
        </inkml:channelProperties>
      </inkml:inkSource>
      <inkml:timestamp xml:id="ts0" timeString="2020-10-29T09:45:39.209"/>
    </inkml:context>
    <inkml:brush xml:id="br0">
      <inkml:brushProperty name="width" value="0.05292" units="cm"/>
      <inkml:brushProperty name="height" value="0.05292" units="cm"/>
    </inkml:brush>
    <inkml:brush xml:id="br1">
      <inkml:brushProperty name="width" value="0.05292" units="cm"/>
      <inkml:brushProperty name="height" value="0.05292" units="cm"/>
      <inkml:brushProperty name="color" value="#FF0000"/>
    </inkml:brush>
  </inkml:definitions>
  <inkml:trace contextRef="#ctx0" brushRef="#br0">20159 8693 1087 0,'-1'3'350'16,"1"2"-206"-16,8-4-11 0,12-12 14 16,6-5 14-16,10-19-33 15,2 0-5-15,5-13-29 16,-10-9-12-16,-3-1-15 16,-7-7-7-16,-11 5-13 15,4 9-4-15,-11 15 0 16,-3 11-6-16,0 20-11 15,-4 9-7-15,0 17-11 16,3 13-1-16,6 20-6 16,7 5-1-16,19 10 1 15,-1-5-1-15,6-15 1 16,0-3-1-16,-9-18-45 16,-1-7-31-16,-12-19-100 15,-7-3-112-15</inkml:trace>
  <inkml:trace contextRef="#ctx0" brushRef="#br0" timeOffset="136.6365">20345 8462 1473 0,'17'7'324'0,"10"6"67"16,15-8-202-16,14 5-53 15,6-8-79-15,0 1 20 16</inkml:trace>
  <inkml:trace contextRef="#ctx0" brushRef="#br0" timeOffset="710.3539">19777 11268 1418 0,'0'-1'284'0,"0"0"30"15,1 7-75-15,-1-6-101 16,4 26-33-16,11 48-26 15,-5-25-14-15,1 4-24 16,-2-1-7-16,-3-2-23 16,-4-11-6-16,1-7-41 15,-2-5-36-15,2-12-121 16</inkml:trace>
  <inkml:trace contextRef="#ctx0" brushRef="#br0" timeOffset="1079.8075">19759 11379 1602 0,'7'-16'353'0,"8"-14"-126"16,18 2-77-16,9 5-26 15,12 10-68-15,-2 6-25 16,-7 7-23-16,-6 12-1 0,-22 3-4 15,-9 4-2-15,-14 16-1 16,-14-4-3-16,-5 4-7 16,3-2-1-16,-3-14-11 15,7-6-9-15,14-11-6 16,7 0-1-16,14-2 7 16,11 1 10-16,10 6 20 15,-4-1 0-15,-1 11 31 16,-9 3 20-16,-23 10 36 15,-12 2 22-15,-20 6-13 16,-10 0-16-16,-2-16-33 16,6-7-17-16,-2-21-5 15,4-8 269-15</inkml:trace>
  <inkml:trace contextRef="#ctx0" brushRef="#br0" timeOffset="1802.3558">21256 7316 1190 0,'11'-13'326'0,"14"-13"-105"16,-1 9-66-16,-2 26-68 16,-4 13-2-16,-1 28-27 0,-6 8-2 15,-4 7-3-15,-3-4-14 16,3-16-9-16,6-4-8 15,6-17-9-15,5-11 0 16,4-17 1-16,-1-11 1 16,-3-20-1-16,1-3 4 15,-15-12 1-15,-5-3 0 16,-6 1 1-16,-6 5-3 16,0 16-2-16,3 10 4 0,4 24 1 15,0 8 0-15,3 19-4 16,4 7-6-16,4 9-6 15,1 0 2-15,2-4-21 16,1-1-105-16</inkml:trace>
  <inkml:trace contextRef="#ctx0" brushRef="#br0" timeOffset="2090.603">21837 7546 1582 0,'-5'15'339'16,"-4"9"-95"-16,-3 5-118 16,4 2-45-16,0-9-42 15,3-5-17-15,3-15-7 16,4-5-2-16,1-18-7 16,11-3-3-16,1-9-5 0,2 1 0 15,-2 5 2-15,-3 1 0 16,-3 10 4-16,-1 7 2 15,1 13 12-15,-4 8 10 16,-2 17 6-16,2 4 4 16,1 3-14-16,-1 1-9 15,7-8-20-15,-3-5-30 0,7-11-300 16</inkml:trace>
  <inkml:trace contextRef="#ctx0" brushRef="#br0" timeOffset="2253.1492">21882 7654 1681 0,'3'6'384'0,"4"-1"-150"16,6-1-95-16,4-4-69 16,4-1-20-16,8 1-2 15,3 2 322-15</inkml:trace>
  <inkml:trace contextRef="#ctx0" brushRef="#br0" timeOffset="2466.0929">22088 7480 1519 0,'19'-5'292'16,"22"-1"-52"-16,2 1-85 15,-4-1-87-15,-2-1-18 16,-9 1 30-16</inkml:trace>
  <inkml:trace contextRef="#ctx0" brushRef="#br0" timeOffset="2660.4893">22180 7550 1596 0,'0'1'358'0,"0"5"-44"15,8-4-140-15,13 1-108 16,3-2-6-16,11 1-38 15,3-1 6-15,1-1 29 16</inkml:trace>
  <inkml:trace contextRef="#ctx0" brushRef="#br0" timeOffset="3005.873">22631 7314 1591 0,'-15'-4'349'0,"-13"1"-100"16,-1 2-59-16,2 10-96 15,4 5-40-15,8 13-45 16,2 7-8-16,12 5-5 15,1 3 1-15,13-6 0 16,11-1 1-16,11-11 3 16,8-8 1-16,8-18 6 15,-1-13 2-15,-5-17 11 16,-12-9 19-16,-18 0 38 16,-15 2 5-16,-24 7-6 15,-10 6-9-15,-15 15 225 16</inkml:trace>
  <inkml:trace contextRef="#ctx0" brushRef="#br0" timeOffset="9832.4327">1861 7912 1356 0,'-16'12'257'0,"-13"7"-53"15,-5 20-50-15,0 6-32 0,10 14-29 16,12 3-10-16,23 6-34 16,13-3-7-16,20-11-11 15,10-11-8-15,15-25 1 16,0-12-2-16,-4-24-10 16,-5-12 25-16,-18-20 32 15,-9-9 13-15,-18-8 15 16,-15 1-25-16,-22-11-35 15,-14 5-11-15,-12 2-16 16,-9 4-3-16,2 22-11 16,5 13-5-16,6 23-32 15,12 8-31-15,4 21-97 16</inkml:trace>
  <inkml:trace contextRef="#ctx0" brushRef="#br0" timeOffset="9940.1417">1753 8067 1560 0,'31'0'332'0,"23"2"-71"16,23 0-142-16,6-2-19 16,3 3-213-16</inkml:trace>
  <inkml:trace contextRef="#ctx0" brushRef="#br0" timeOffset="10666.7179">2530 8040 1613 0,'-19'0'347'0,"-16"5"-166"16,3 5-35-16,15 7-76 15,9 1-43-15,18 4-21 16,9-4-3-16,12-3 0 16,2-1 0-16,0-8 3 15,-3-3-1-15,-7-3 0 16,-4-3-3-16,-13-1-7 16,-7-4-4-16,-16 3-3 15,-5 4 6-15,-16 4 5 0,1 6 4 16,-4 9 3-1,6 2-1-15,14 4-1 0,8 4-2 16,21-1 0-16,10 0 2 16,12-4 1-16,5-7 3 15,-2-11 2-15,1-6-1 16,0-12 4-16,-8-9 1 0,4-6-3 16,-8-3 1-1,-6-2-2-15,-1 3-2 0,-10 4-1 16,-5 5-1-16,-7 10 0 15,1 9-2-15,-3 9-1 16,2 7 1-16,5 8-4 16,-1 2 1-16,6 1-1 15,7 3 0-15,6-4 0 16,5-2 3-16,4-5 2 16,-5-6 1-16,3-11 4 15,-1-6 5-15,-3-11 3 16,2-3 0-16,-9-4 0 15,-4 1-2-15,-7 3-5 16,-1 2-3-16,-5 8-2 16,2 5-2-16,-1 10 0 15,2 9 2-15,6 7 1 16,4 1 1-16,11 0-4 16,7-3-1-16,5-8-1 0,4-4 12 15,-3-13 29-15,-4-6 9 16,-7-4 12-16,-6-3-7 15,-10-1-21-15,-2 3 15 16</inkml:trace>
  <inkml:trace contextRef="#ctx0" brushRef="#br0" timeOffset="11166.1258">3113 8283 1482 0,'13'10'239'0,"16"6"-73"0,11 0-28 16,8-7-29-16,3-5-2 15,4-7-33-15,-8-7-17 16,-8-10-23-16,-10-2-4 15,-17-6-2-15,-6-1-3 16,-22-2-4-16,-4 1-3 16,-24 10-5-16,-5 3 2 15,0 13 20-15,-1 7 1 16,12 7-5-16,9 10-7 0,12 11-26 16,11 7-5-16,13 14 2 15,8 4 3-15,10 7 3 16,0-3 2-16,-2-3 16 15,1-7-7-15,0-15 293 16</inkml:trace>
  <inkml:trace contextRef="#ctx0" brushRef="#br0" timeOffset="11615.4551">3753 8219 1499 0,'-6'-9'268'0,"-5"-9"-46"0,-7 4-45 16,-5 3-43-16,-2 5-20 15,-2 8-42-15,4 7-22 16,6 7-31-16,3 3-14 15,11 2-7-15,4 2-2 16,10 1 3-16,6-5 2 16,4-5 2-16,5-8 3 15,3-10 1-15,-2-9 2 16,-1-6-2-16,-3-3-11 0,-6-3-9 16,-3 7-1-16,-7 3 0 15,-6 6 6-15,-6 12 9 16,-3 4 10-16,1 12 13 15,4-2 4-15,9 5-2 16,7-3-7-16,17-7-11 16,6 0 3-16,1-10 7 15,-1-3 4-15,-12-5 2 16,-4-2 2-16,-9-5-16 16,-6-1-10-16,-1-4 184 15</inkml:trace>
  <inkml:trace contextRef="#ctx0" brushRef="#br0" timeOffset="11737.2011">3865 7923 1780 0,'-6'1'494'0,"-3"1"-216"0,4 9-112 16,7 13-118-16,9 1-1 16,12 10-380-16</inkml:trace>
  <inkml:trace contextRef="#ctx0" brushRef="#br0" timeOffset="12036.4652">4154 8008 1627 0,'4'-1'394'0,"1"4"-99"15,2 11-75-15,4 24-100 16,0 8-41-16,3 19-45 16,-1 10-12-16,-4 13-8 15,-3 0 1-15,-5-8-10 16,-1-11-18-16,1-19-72 15,-1-8 29-15,0-18-67 16</inkml:trace>
  <inkml:trace contextRef="#ctx0" brushRef="#br0" timeOffset="12165.7192">4241 8356 1597 0,'8'-8'328'0,"7"-6"-110"15,9 3-149-15,9 0-25 0</inkml:trace>
  <inkml:trace contextRef="#ctx0" brushRef="#br0" timeOffset="12509.3233">4711 8085 1517 0,'-15'-5'296'0,"-18"0"-49"16,0-3-39-16,4 5-113 15,9 3-36-15,9 8-46 16,9 4-10-16,9 3-7 16,4 0-1-16,13-2 1 15,0-1 1-15,3-4-2 16,-2-3-16-16,-12-4-17 15,-3-1-9-15,-10-2-4 0,-6 3 18 16,-10-1 18-16,-6 5 15 16,-8 5 40-16,6 0 19 15,6 9 28-15,13 0 7 16,13 4-23-16,7 0-9 16,18-1-30-16,1-8-7 15,10-5 47-15,3-6 64 16</inkml:trace>
  <inkml:trace contextRef="#ctx0" brushRef="#br0" timeOffset="13173.3992">5467 8050 1551 0,'-3'10'264'16,"-2"16"-119"-16,1 9-67 15,9 4-36-15,6 0-2 0,0-8 6 16,8-5-4-16,3-14-6 15,1-2-6-15,3-15-6 16,-4-9-1-16,-4-7-3 16,-4-6-2-16,-6-2-5 15,-5 1-5-15,-7 6-4 16,-2 4-2-16,-2 13-2 16,-1 6 0-16,3 10 6 15,3 7 6-15,4 6 3 16,4 1 4-16,6-2-9 15,2-6-3-15,7-9-1 16,-1-7-1-16,5-10 4 16,1-4 0-16,-2-11 1 15,2-1-2-15,0-1-2 16,4 1-2-16,2 9-4 16,0 4-4-16,-2 11 10 15,-6 6 9-15,-7 10 36 0,-4 9 20 16,-17 6 13-1,-3 1-4-15,-10-1-27 0,-5-5-4 16,4-8 242-16</inkml:trace>
  <inkml:trace contextRef="#ctx0" brushRef="#br0" timeOffset="13616.192">6710 8014 1540 0,'-14'8'289'0,"-10"10"-83"0,1 9-65 15,9 7-83-15,8 2-21 16,11 7-27-16,2-8-3 15,15-6 0-15,5-5 1 16,10-14 2-16,3-9 2 16,-12-9 9-16,-6-6 17 15,-21-7 15-15,-9 0 1 16,-20 3-7-16,-9 1-19 0,0 6-28 16,1 5-2-1</inkml:trace>
  <inkml:trace contextRef="#ctx0" brushRef="#br0" timeOffset="13891.7159">6941 8085 1581 0,'0'-1'385'15,"-4"-6"-31"-15,6 7-185 16,-2 5-59-16,4 4-62 15,-2 4-16-15,-1 6-13 16,2 3-4-16,-2 1-5 16,5 1-1-16,4-5 6 15,7-3 4-15,10-9 2 16,3-6 1-16,2-8-5 16,-2-5-2-16,-12-5-1 15,-4 1-4-15,-7-5-27 0,-6 1-13 16,-2-1 318-16</inkml:trace>
  <inkml:trace contextRef="#ctx0" brushRef="#br0" timeOffset="14009.7675">7040 7800 1441 0,'-4'-1'342'0,"-4"1"106"16,-3 5-142-16,10 12-193 15,-2 4-4-15</inkml:trace>
  <inkml:trace contextRef="#ctx0" brushRef="#br0" timeOffset="14501.4378">7541 8062 1360 0,'-8'-1'268'0,"-8"-6"-37"16,-9 5-32-16,-3 3-8 0,-4 3-65 16,6 8-29-16,13 9-61 15,2 2-25-15,11 9-13 16,6 0 0-16,12-1 0 15,7-3 1-15,9-13 1 16,2-7 2-16,-4-9 5 16,-5-7 4-16,-15-4 12 15,-10-3 12-15,-22 0 9 16,-10 2-4-16,-12-1-12 16,3 2-14-16,14 2-11 15,8 1-20-15</inkml:trace>
  <inkml:trace contextRef="#ctx0" brushRef="#br0" timeOffset="15039.9372">7638 8063 1632 0,'19'-2'329'15,"16"-4"-195"-15,7-2-35 16,2 10-54-16,-6-3-15 15,-5 0-20-15,-6 1-12 16,-12-2-34-16,-6-1-15 0,-9 1-51 16,0 1 7-16,-11-4 25 15,0 5 13-15,-8 3 79 16,-4 0 26-16,8 11 32 16,0 3 6-16,7 6-12 15,5 7-13-15,3 0-29 16,7-1-8-16,5-2-8 15,7-7-2-15,-4-7 0 16,0-5-1-16,0-9-2 16,-1-6 0-16,1-7-6 15,-1-2 0-15,-4-4-4 16,4 0-1-16,-2 4 0 16,-1 1 0-16,0 10 2 15,-4 5 13-15,0 8 23 16,-1 7 9-16,-4 1 9 15,-1 1-8-15,-1-2-17 16,0-3-12-16,4-10-10 16,2-2-4-16,5-12-19 15,2-3-5-15,3-5-6 0,1-2 1 16,2 6 15-16,3 2 2 16,-2 8 5-16,0 6 7 15,-4 12 15-15,-6 4 3 16,0 9 4-16,-2 3 6 15,-2-3 80-15,0 0-407 16</inkml:trace>
  <inkml:trace contextRef="#ctx0" brushRef="#br0" timeOffset="15271.3268">8328 8068 1824 0,'-2'1'504'0,"4"9"-253"15,1 11-69-15,5 15-83 16,4 8-17-16,3 17-24 16,-3 6-12-16,-3 3-23 15,0-2-25-15,-9-12-47 16,1-8-45-16,-1-17-96 15</inkml:trace>
  <inkml:trace contextRef="#ctx0" brushRef="#br0" timeOffset="15431.1794">8383 8291 1806 0,'4'-4'438'0,"8"-5"-280"15,16 1-119-15,9 2-28 0,9-1-7 16,3 2-27-16</inkml:trace>
  <inkml:trace contextRef="#ctx0" brushRef="#br0" timeOffset="15682.9054">8936 8132 1516 0,'6'4'329'16,"1"-3"13"-16,-2 10-172 15,-10 1-60-15,-12 6-33 16,-6 6-4-16,-7-5-22 16,-3 2-7-16,2-11-28 15,-2-5-16-15,3-9-22 16,2-8-8-16,10-7-2 16,6-3 7-16,13 0 20 15,6 1 5-15,15 7 14 16,8 4 14-16,3 13 25 15,3 6 8-15,-5 12-8 16,-2 4-12-16,-1 5-3 0,-2 5 158 16</inkml:trace>
  <inkml:trace contextRef="#ctx0" brushRef="#br0" timeOffset="16417.8941">9493 8121 1393 0,'5'0'243'0,"9"0"-42"0,7 0-65 15,20-3-88-15,3-2-18 16,6 1-20-16,1-1-4 16,-18-2-1-16,-4 4-5 15,-21 1-29-15,-12 2-6 16,-15 6 0-16,-10 0 0 16,-5 4 46-16,0 3 16 15,10 2 21-15,8 3 7 0,16 4-2 16,8 0-4-1,19-1-19-15,11-4-5 0,3-4-12 16,2-5-3-16,-6-5-5 16,-13-4-6-16,-2-7-36 15,-8-6-13-15,-2-4-6 16,2-3 9-16,-3 0 30 16,0 0 7-16,-5 5 44 15,1 7 32-15,-4 10 45 16,-3 6 18-16,-1 10-21 15,-3 3-25-15,-1 2-33 16,3 0-13-16,-1-11-19 16,3-2-1-16,0-10-6 15,5-6-2-15,5-6-6 16,3-7-3-16,7-2-3 16,1 2 0-16,1 7 0 15,3 3-2-15,-6 14 1 0,-2 5-1 16,-3 12 2-16,-6 2 11 15,-1 1-12-15,0-3-5 16</inkml:trace>
  <inkml:trace contextRef="#ctx0" brushRef="#br0" timeOffset="16628.1101">10203 8139 1482 0,'3'-6'337'0,"6"1"34"0,-2 10-145 16,2 8-61-16,6 10-80 15,-6 0-13-15,10 0-20 16,-6-2-2-16,-2-6-11 16,3-5-5-16,-3-8-1 15,3-6 1-15,1-13 3 16,3-5-1-16,1-5-13 16,-3 2-1-16,-1 5 62 15,-5 5 152-15</inkml:trace>
  <inkml:trace contextRef="#ctx0" brushRef="#br0" timeOffset="17396.4793">11373 7715 742 0,'-1'0'486'0,"-6"0"-219"0,-4 0-143 16,-7 0-26-16,0 1-7 16,-3 0-19-16,-6 2-9 15,4 0-35-15,5 4-20 16,10 0-8-16,14 2-3 15,10 0 8-15,0 2 6 16,13 7 21-16,3 2 9 16,5 6 6-16,0 1 12 15,-14-2 7-15,-11 2-2 16,-16-4 9-16,-8 0-3 0,-8-5-21 16,-2-5-8-16,1-4-21 15,4-3-7-15,7-5-9 16,3 1-5-16,7-2-8 15,2-1-3-15,-2 1-1 16,0 0 4-16,12 9 4 16,27 49 0-16,-44-24 5 15,-10 4 3-15,-10 7 6 16,-2-4 5-16,5-2 13 16,9-3 7-16,14-5 5 15,7-7-4-15,24-9-9 16,11-7 6-16,5-9 302 15</inkml:trace>
  <inkml:trace contextRef="#ctx0" brushRef="#br0" timeOffset="17765.8945">11735 8007 1593 0,'3'-8'350'0,"1"-3"-105"16,1 16-39-16,-4 18-73 16,-1 14-30-16,2 26-39 15,-3-1-6-15,5 25-14 16,0-2-9-16,-1-3-8 16,7-4-4-16,-2-22-46 15,-1-14-23-15,0-21-69 16,-6-9-69-16</inkml:trace>
  <inkml:trace contextRef="#ctx0" brushRef="#br0" timeOffset="17907.5183">11765 8280 1428 0,'6'-7'285'0,"9"-6"63"15,12 5-234-15,10 1-40 16,6 4-46-16,1 1 5 15,0 5 44-15</inkml:trace>
  <inkml:trace contextRef="#ctx0" brushRef="#br0" timeOffset="18259.0204">12116 8090 1469 0,'4'0'253'0,"2"3"-52"16,3 5-40-16,-2 9-63 15,0 7-7-15,0 2-23 16,-3 2-10-16,-3-2-21 16,-1-5-12-16,-4-8-11 15,1-6 1-15,-2-7-10 16,2-8-7-16,2-10-20 0,1 0-7 15,9-9-6-15,0 1 5 16,8 0 7-16,1 1 6 16,4 7 9-1,1 6 1-15,-4 10 20 0,2 5 13 16,-12 13 20-16,-3 0 5 16,-3 8-11-16,-3 0-11 15,3 2 0-15,1 4-13 16</inkml:trace>
  <inkml:trace contextRef="#ctx0" brushRef="#br0" timeOffset="18578.1751">12737 8131 1386 0,'-7'7'260'0,"-10"8"3"15,-3 4-79-15,-1 1-61 16,-4 2-22-16,-4 0-41 16,-4-5-22-16,1-5-19 15,4-7-4-15,10-10-7 16,4-3-4-16,-1-12-9 16,10-1-4-16,8-5 0 15,3 2 1-15,15 4 5 16,-2 4 2-16,5 13 8 15,1 3 9-15,-1 10 15 16,1 8 2-16,-1 9-3 0,-2 6-5 16,-6 2 1-16,-1-2-2 15,-6-2-172-15</inkml:trace>
  <inkml:trace contextRef="#ctx0" brushRef="#br0" timeOffset="18713.8037">12561 7919 1724 0,'0'1'384'15,"1"-1"-139"-15,13 15-559 16</inkml:trace>
  <inkml:trace contextRef="#ctx0" brushRef="#br0" timeOffset="19188.681">12855 8049 1659 0,'14'-23'296'16,"18"-29"-234"-16,7 3 4 16,5 11 47-16,-1 5 10 15,-2 29-16-15,-2 15-21 0,-10 30-43 16,-6 9-7-16,-4 13-15 15,-9-1-7-15,2-7-3 16,4-3 0-16,-9-16-3 16,2-8-7-16,-5-16-24 15,0-8-18-15,0-10-14 16,-1-6-3-16,-6-9 7 16,-9-4 10-16,-14-1 14 15,1 4 10-15,-7 14 19 16,1 8 18-16,-3 18 10 15,0 7 1-15,4 4-2 16,2-1-10-16,15-8-22 16,6-6 389-16</inkml:trace>
  <inkml:trace contextRef="#ctx0" brushRef="#br0" timeOffset="19502.6114">13621 8129 1157 0,'2'13'364'15,"-1"12"-115"-15,-7 3 11 16,-10-2-66-16,-8-3-36 16,-7-3-87-16,1-3-25 0,0-12-23 15,3-5-10-15,6-13-28 16,3-5-12-16,5-6-14 15,3 1 2-15,9 3 18 16,3 4 6-16,10 6 22 16,1 6 16-16,7 8 33 15,1 7 19-15,3 9 15 16,1 6-10-16,-1 3-30 16,3 1-9-16,-4-4 76 15,6-1 48-15</inkml:trace>
  <inkml:trace contextRef="#ctx0" brushRef="#br0" timeOffset="20131.3581">13876 7798 1204 0,'5'-3'325'15,"6"-3"-119"-15,1 2-77 16,5 4-13-16,2 6-45 16,0 2-17-16,1 8-19 15,-5 3-13-15,-7 5-8 16,-7 0-3-16,-8 4-1 15,-7-2-2-15,3 2-1 16,2-4-2-16,7-5-2 16,2-7-1-16,4-7-8 15,4-6-7-15,2-6-1 16,2 1 1-16,-3-2 6 0,-5 3 5 16,-4 9 11-16,0 5 8 15,-6 13 21-15,2 6 7 16,3 10 6-16,2 3-4 15,10 11-13-15,0 6-4 16,2 5-15-16,-4-3 6 16,-10-8 24-16,-7-8 17 15,-15-15 26-15,-8-9-5 0,-4-13-26 16,1-6-15-16,6-14-20 16,9-8-5-16,11-8-13 15,8-2 105-15</inkml:trace>
  <inkml:trace contextRef="#ctx0" brushRef="#br0" timeOffset="20579.3967">14642 8104 1414 0,'-4'-10'260'0,"-7"0"-6"15,7 8-31-15,3 22-83 16,0 17-32-16,6 27-65 15,-4 15 0-15,5 18-11 16,0 2-4-16,-2-8 8 16,1-13-21-16,-5-23-94 15,1-10-54-15</inkml:trace>
  <inkml:trace contextRef="#ctx0" brushRef="#br0" timeOffset="20762.6234">14676 8266 1556 0,'15'8'255'0,"11"1"-141"16,18 4-74-16,5 0-20 16,6-4-5-16,0-2-15 15,-6-6-88-15,0 0-179 16</inkml:trace>
  <inkml:trace contextRef="#ctx0" brushRef="#br0" timeOffset="20959.105">15156 8267 1102 0,'0'-8'400'16,"-1"-9"-141"-16,-6-2 7 0,-6 1-59 15,-5-2-22-15,-9 5-68 16,-2 3-18-16,-6 2-40 16,1 8-16-16,2 4-28 15,4 4-9-15,12 9-9 16,6 4-2-16,16 3 0 15,10 1 3-15,14-3 2 16,7 0 0-16,1-7 4 16,2-6 3-16,-7-6-16 15,-3-6-22-15,-10-6 104 16</inkml:trace>
  <inkml:trace contextRef="#ctx0" brushRef="#br0" timeOffset="21065.8119">15119 7913 1479 0,'0'-1'222'16,"-3"-5"-74"-16,3 11-218 0</inkml:trace>
  <inkml:trace contextRef="#ctx0" brushRef="#br0" timeOffset="21299.1889">15268 8133 1696 0,'0'3'372'0,"1"7"-199"16,6 9-47-16,4 4-60 15,3 3-14-15,3 1-25 16,0-2-11-16,-1-6-7 16,-2-4 0-16,2-10 6 15,-1-6 7-15,1-9 13 16,2-3 4-16,-4-4-5 15,-1-2-5-15,-4 2-8 16,-1 0 30-16</inkml:trace>
  <inkml:trace contextRef="#ctx0" brushRef="#br0" timeOffset="21633.3384">15731 8148 1428 0,'-17'-6'259'0,"-7"-1"-24"16,-2 7-106-16,-2 2-32 15,8 11-32-15,0 2-9 16,7 7-18-16,7 2-6 15,9 2-8-15,8 2 0 0,12-5 17 16,5-2 9-16,12-13 8 16,3-8 8-16,0-13-6 15,-5-6-8-15,-18-7-8 16,-10 0-9-16,-18-2-17 16,-13 4-6-16,-6 9-13 15,0 3-3-15,4 11-553 16</inkml:trace>
  <inkml:trace contextRef="#ctx0" brushRef="#br0" timeOffset="21810.3901">16091 8316 1813 0,'-4'2'468'16</inkml:trace>
  <inkml:trace contextRef="#ctx0" brushRef="#br0" timeOffset="27885.891">19698 9113 1184 0,'-1'-3'341'0,"-5"-3"-119"16,-1 7 3-16,-1 15-56 16,0 11-29-16,4 24-67 15,0 8-20-15,8 24-33 16,3 4-6-16,4 8-4 0,3 0-5 15,1-9 0-15,-1-9 1 16,0-22 2-16,-2-10 0 16,-5-22-8-16,-3-10-3 15,-7-14-6-15,-2-7-1 16,-10-14 6-16,-4-4 3 16,-3 0 2-16,-1-3 1 15,2 13-2-15,2 7-3 0,4 11-5 16,6 12-2-1,5 4-6-15,5 3 0 0,7 2 4 16,5-2 1-16,0-4 19 16,4 1 8-16,3-12 31 15,-2-6 26-15,4-5 41 16,0-5 12-16,-6-5-11 16,2 0-27-16,-3-2-49 15,4-4-1-15,6-2 214 16</inkml:trace>
  <inkml:trace contextRef="#ctx0" brushRef="#br0" timeOffset="28393.8791">19950 10083 1500 0,'-3'0'303'16,"4"6"-33"-16,-1 10-77 15,0 8-36-15,2 15-65 16,2 6-16-16,-2 7-34 16,1-2-15-16,3-6-14 15,-2-6-4-15,1-18-3 16,-2-6-6-16,-3-15-36 16,-4-4-25-16,-4-10-75 15,-6-5-44-15,-1-3-72 0,-4-10-5 16,1 4 34-16</inkml:trace>
  <inkml:trace contextRef="#ctx0" brushRef="#br0" timeOffset="28523.7003">19909 10148 763 0,'8'-9'490'15,"7"-7"-223"-15,3 0-96 16,2 7-12-16,-2-1-7 16,7 6-57-16,-1-3-21 0,6 7-41 15,2 1-15-15,-2 4-2 16,3 4-30-16</inkml:trace>
  <inkml:trace contextRef="#ctx0" brushRef="#br0" timeOffset="28719.1744">19965 10329 1461 0,'3'0'258'0,"5"-2"-22"16,12 0-57-16,12-6-74 15,3-2-33-15,8-1-25 16,0 4 11-16</inkml:trace>
  <inkml:trace contextRef="#ctx0" brushRef="#br0" timeOffset="29241.267">20376 10431 1262 0,'2'-2'300'15,"1"-5"-108"-15,-3 2-43 16,1 0-26-16,-8-5-51 16,-1 2-6-16,-9 1-22 15,-5 3-6-15,-2 4-18 16,-3 0-7-16,4 7-13 15,2 2-6-15,7 5-4 16,6 4 0-16,7-4 0 16,1 2 0-16,9-7-1 15,2-3 0-15,5-5-1 0,1-6 3 16,4-4 1-16,1 5 4 16,0-4 0-16,2 9 1 15,-4 7-3-15,-2 0 1 16,-3 16 5-16,-5-1 2 15,-7 7 13-15,-6 4 11 16,-15-1 7-16,-11 3 1 16,-10-8-2-16,-6-7-5 15,1-17-10-15,1-11-7 16,13-17-30-16,5-6-11 0,14-7-59 16,3-3-141-16</inkml:trace>
  <inkml:trace contextRef="#ctx0" brushRef="#br0" timeOffset="29737.8785">19982 9922 1464 0,'3'1'244'15,"-4"-4"-77"-15,13 9-37 16,5-5-62-16,4 2-23 0,17-2-15 16,0-2-7-16,8-4-18 15,-1 0 2-15,-5 1-30 16,-5-2-27-16,-13 3-41 16,-6-5-19-16,-13-2 23 15,0 2 31-15,-7-3 40 16,0 3 19-16,1 4 40 15,3 3 22-15,4 4 36 16,-4-3 2-16,0 0 1 16,4 6 3-16,8 14-14 15,25 28-3-15,-37-30-32 16,0-7-10-16,-11-5 47 16,7 1-207-16</inkml:trace>
  <inkml:trace contextRef="#ctx0" brushRef="#br0" timeOffset="30754.2893">19683 12443 1287 0,'-4'-7'289'0,"-2"-3"-63"16,1 5-14-16,2 13-81 16,2 7-26-16,1 22-55 15,1 9-15-15,7 28-9 16,5 13-5-16,3 14-7 16,0-2-4-16,0-5-14 15,-4-9-12-15,-7-15-21 16,-2-7-10-16,-7-23 4 15,0-5 8-15,-1-21 10 16,-2-5 7-16,1-9 5 0,-2-5 2 16,-2-2 8-16,1-5 2 15,-1-1 1-15,3 1 1 16,2-9 0-16,0 1 1 16,0 3-2-16,1 1 1 15,2 13 1-15,0 5 2 16,0 8 3-16,2 2 2 0,1 3 3 15,3 0 0-15,0-4 12 16,2 2 9-16,0 1 18 16,0 1 10-16,5 2-1 15,4 3-5-15,4-12-12 16,2-7-5-16,6-14-4 16,-1-11 0-16,0-11-7 15,1-5-19-15</inkml:trace>
  <inkml:trace contextRef="#ctx0" brushRef="#br0" timeOffset="31286.7966">19324 13686 1143 0,'2'1'346'0,"-1"3"-142"16,-1 9-29-16,2 19-37 15,3 9-9-15,-2 11-48 16,3 1-16-16,0-8-37 16,0-5-7-16,2-12-7 15,-5-9-22-15,0-8-58 16,-3-11-28-16,-9-12-100 15,3-3-35-15</inkml:trace>
  <inkml:trace contextRef="#ctx0" brushRef="#br0" timeOffset="31402.5319">19269 13706 886 0,'7'-10'518'16,"5"-8"-294"-16,12 1-78 0,6 3-29 15,9 8-70-15,5 5-24 16,3 9-4-16,-2 9-15 15</inkml:trace>
  <inkml:trace contextRef="#ctx0" brushRef="#br0" timeOffset="31613.4865">19365 13874 1598 0,'4'0'294'0,"8"2"-180"15,9-1-37-15,10 0-22 16,6 3-26-16,2-1-47 16,-1 2 63-16</inkml:trace>
  <inkml:trace contextRef="#ctx0" brushRef="#br0" timeOffset="32090.642">19718 14014 1394 0,'0'-7'216'0,"-5"-5"-94"15,-4-1-12 1,-4 7-21-16,-2 2-22 0,-5 0-20 16,-2-4-9-16,-3 5-15 15,5 6-9-15,7 6-19 16,5 5-4-16,10 2-4 15,2-2 2-15,8-1 1 16,6 2 1-16,0-7 2 16,5-7 1-16,-1-2 4 15,-2-8 2-15,-4 1 0 16,-1-4 3-16,-5 4 2 16,-2 9 6-16,0 4 32 15,-1 11 23-15,-2 12 36 16,-5 3 3-16,-5 14-27 15,0 5-11-15,-15-4-30 16,-3-3-6-16,-6-15 1 16,-8-10-4-16,3-22-26 15,1-13-22-15,10-21-78 0,2-8-18 16</inkml:trace>
  <inkml:trace contextRef="#ctx0" brushRef="#br0" timeOffset="32591.0016">19258 13433 1479 0,'-4'1'268'0,"1"1"-71"15,3-1-53-15,0-1-55 16,6 0-38-16,24 4-15 16,48 8-6-16,-30-8-13 0,1 5-6 15,-13-11-8-15,-3 4-12 16,-16-7-33-16,-6-2-22 16,-7 0 0-16,-7-4 13 15,-4-3 31-15,-2-2 17 16,1 2 3-16,8 6 9 15,3 8 22-15,9 2 16 16,2 9 19-16,-3 4 6 0,-4 7 3 16,-1 6 0-1,-9-4-10-15,-1 3 21 0,-8-11-584 16</inkml:trace>
  <inkml:trace contextRef="#ctx0" brushRef="#br0" timeOffset="49795.2926">1703 8830 1355 0,'-14'3'245'0,"-6"8"-46"15,5-2-6-15,15-2-68 0,19 2-12 16,25-6-55-16,11-1-11 16,34-5-14-16,-1-8-5 15,2-1-10-15,-4 1-1 16,-24 0 1-16,-3 4-12 15,-21-5-46-15,-7 1-48 16,-17 0-204-16</inkml:trace>
  <inkml:trace contextRef="#ctx0" brushRef="#br0" timeOffset="49972.1312">2028 8795 1157 0,'1'6'358'16,"4"4"-154"-16,4 13-36 15,4 7 0-15,-2 18-32 16,-6 4-10-16,-5 5-35 16,2 1-16-16,-2-9-36 15,0-2 1-15,8-11-69 16,-5-7 22-16</inkml:trace>
  <inkml:trace contextRef="#ctx0" brushRef="#br0" timeOffset="50321.7535">2592 9131 1466 0,'-10'-8'245'16,"-10"-5"-57"-16,-7 3-39 0,1 10-69 15,3 7-24-15,1 5-50 16,8 10-11-16,8-1-9 16,8 2 5-16,15-3 14 15,11-4 16-15,7-8 21 16,-5-5 16-16,3-5 18 15,-15-6 12-15,-8-3 15 16,-6-1 5-16,-11-1-29 16,-6 0-13-16,-2 2 253 15</inkml:trace>
  <inkml:trace contextRef="#ctx0" brushRef="#br0" timeOffset="50885.4072">3592 9032 1503 0,'-12'3'276'0,"-16"5"-55"16,1 5-44-16,1 10-88 15,0 3-38-15,5 5-50 16,8 3-4-16,13 1-3 15,12-2 1-15,14-4 5 0,8-7 3 16,0-15 6-16,6-9 10 16,-12-13 41-16,-7-2 17 15,-13-4 25-15,-8 2 3 16,-18 3-43-16,-5 2-23 16,-6 6-29-16,-3 2 2 15,6 5-40-15,6-1 39 16</inkml:trace>
  <inkml:trace contextRef="#ctx0" brushRef="#br0" timeOffset="51155.5743">3816 9103 1600 0,'-3'-2'357'0,"-5"-4"-116"15,-1 6-56-15,-4 5-102 16,0 4-35-16,5 13-30 16,0 1-7-16,13 4-7 15,7 1 2-15,11-8 7 16,6-3 4-16,9-9 8 16,-2-6 2-16,-4-4-6 15,3-6-3-15,-14-5 0 16,-10-3-7-16,-6-5-48 15,-6-2 11-15</inkml:trace>
  <inkml:trace contextRef="#ctx0" brushRef="#br0" timeOffset="51266.8439">3867 8864 1518 0,'-3'-3'331'16,"-5"-2"-28"-16,4 6-63 15,4 9-150-15,5 6-44 16,10 5 331-16</inkml:trace>
  <inkml:trace contextRef="#ctx0" brushRef="#br0" timeOffset="51788.0898">4394 9082 1509 0,'-6'-3'267'16,"-7"-9"-84"-16,-3 2-26 15,-3 9-45-15,-4 1-35 0,-4 8-29 16,3 2-19-16,6 9-24 15,4 1-2-15,13 9-12 16,-1 1 0-16,6 0 1 16,9-2 2-16,4-10 6 15,7-2 3-15,5-11 5 16,-2-5 1-16,-6-6 28 16,-6-3 14-16,-18-2 9 15,-11-2 3-15,-13 4-28 16,-4-1-16-16,4 6-9 15,2-1-14-15,15 3-184 16</inkml:trace>
  <inkml:trace contextRef="#ctx0" brushRef="#br0" timeOffset="52336.5826">4516 9071 1544 0,'17'-3'252'16,"24"0"-136"-16,1 3-17 15,-2 3-33-15,-7 0-14 16,-15 0-17-16,-5-2-11 16,-6-4-8-16,-1 1-2 0,-4 2-3 15,-2-3-8-15,-1 3-10 16,0 0-5-16,0 0-8 15,0 0 5-15,-13 7 3 16,-31 34 2-16,27-18 5 16,5 3 1-16,6 3 4 15,4-1-1-15,13-6 5 16,2-5 3-16,10-8 2 16,-2-4 5-16,3-8-3 15,1-4 1-15,-4-6 0 16,2-1-1-16,-7-1-2 15,-2 0-3-15,0 6-6 16,0 4 12-16,-3 8 15 16,3 8 5-16,-5 3 6 15,-3 2-9-15,0-1-16 16,-2-5-3-16,3 1-2 16,-1-9-2-16,3-2-4 0,6-7-2 15,-2-10-3-15,-2-2-2 16,4-4 0-16,-4 2 0 15,4 6-1-15,3 4 1 16,-3 10-2-16,-2 4 2 16,-2 13 0-16,-2 5 4 15,-6 7 44-15,2 2 366 16</inkml:trace>
  <inkml:trace contextRef="#ctx0" brushRef="#br0" timeOffset="52696.619">5210 9070 1558 0,'-2'0'358'0,"0"0"-47"16,0 19-156-16,2 7-57 15,0 21-52-15,0 14 7 16,0 17 8-16,3 10-3 15,5-2-17-15,0-3-18 16,2-18-34-16,1-14-15 16,-3-17-65-16,1-13-45 15</inkml:trace>
  <inkml:trace contextRef="#ctx0" brushRef="#br0" timeOffset="52853.2023">5245 9349 1638 0,'11'-3'315'0,"19"-2"-211"15,7 0-60-15,9-2-27 16,0-1 4-16,-6 2-12 16</inkml:trace>
  <inkml:trace contextRef="#ctx0" brushRef="#br0" timeOffset="53100.9003">5856 9181 1538 0,'-19'13'333'15,"-8"8"-30"-15,-15 3-147 0,4-3-53 16,0-8-52-16,5-5-15 16,12-11-19-16,-3-7-6 15,14-9-37-15,2-5-6 16,8 0-9-16,5 1 0 15,8 7 48-15,6 3 19 16,7 10 22-16,2 5 16 16,6 19 10-16,0 6-7 0,-1 10-13 15,-1 3-15-15,-9-6 42 16,1-2 233-16</inkml:trace>
  <inkml:trace contextRef="#ctx0" brushRef="#br0" timeOffset="53794.2938">6698 9042 1273 0,'-4'1'274'16,"-8"-4"-100"-16,-5 0-17 0,-6 3-20 16,-4 0-18-16,4 12-39 15,3 3-20-15,9 4-41 16,9 3-18-16,11-3-7 16,10 0-1-16,6-7 4 15,7-4 1-15,-3-3-8 16,-2-5-13-16,-7 0-18 15,-6-2-4-15,-13-1 0 16,-5 0 13-16,-12 3 14 16,-7 2 2-16,1 7 12 15,-3 3 6-15,7 3 12 16,5 2 3-16,8 1 7 16,7 3 1-16,12 0 0 15,5-3 0-15,12-4-1 16,5-4 0-16,11-10-7 15,-2-2-2-15,-3-11-1 16,-5-5 1-16,-12-5-1 16,-8-6 4-16,-3-1-4 0,-3 4-8 15,-12 1 29-15,4 6 11 16,-8 4 16-16,0 7 7 16,1 9-30-16,-6 6-15 15,10 9-20-15,-3 5-4 16,7 4 0-16,5 3 1 15,-3-2-18-15,4 0-24 0,-2-7 397 16</inkml:trace>
  <inkml:trace contextRef="#ctx0" brushRef="#br0" timeOffset="53942.2234">6913 8913 1699 0,'0'-1'389'0,"-9"-5"-208"16,9 7-78-16,3 11-99 16,1-1 117-16</inkml:trace>
  <inkml:trace contextRef="#ctx0" brushRef="#br0" timeOffset="54105.0192">7112 9134 1651 0,'8'14'407'15,"12"10"-113"-15,3 5-157 0,0-2-47 16,4-8-51-16,-2-5-9 16,2-14 1-16,-1-7-1 15,-4-13 0-15,0-5-5 16,-9-5-36-16,-2 2 24 16</inkml:trace>
  <inkml:trace contextRef="#ctx0" brushRef="#br0" timeOffset="54538.0463">7726 9154 1386 0,'-10'8'274'15,"-5"8"-11"-15,-9 1-93 16,4 1-32-16,-7-3-69 15,3-6-29-15,4-6-24 16,-1-2-3-16,8-10-13 16,-2-7-10-16,7-8-16 15,2-3-5-15,6 2 3 16,9 3 4-16,5 8 9 16,2 7 7-16,6 13 18 15,-5 11 12-15,5 9 10 16,1 4 2-16,0 4-1 15,5-3-7-15,1-3-5 0,0-7-2 16,-2-17-7-16,2-5 5 16,-5-13 0-16,-2-4 2 15,-7-5-4-15,0-4-1 16,-7-1-6-16,-1 3-3 16,-1 8 8-16,-2 7 9 15,2 12 23-15,0 6 8 0,0 13-7 16,-4 4-11-16,5 6-4 15,1 0 31-15</inkml:trace>
  <inkml:trace contextRef="#ctx0" brushRef="#br0" timeOffset="59410.0721">8627 8994 1519 0,'4'16'265'16,"3"11"-73"-16,4 32-104 16,3 14-14-16,-2 19-26 15,1 8-16-15,-2-4-13 16,-1-8-6-16,3-26-43 15,-4-17-57-15</inkml:trace>
  <inkml:trace contextRef="#ctx0" brushRef="#br0" timeOffset="59561.817">8663 9225 1711 0,'15'4'342'0,"24"0"-276"16,11-1-19-16,5-3-16 16,-3-3-40-16</inkml:trace>
  <inkml:trace contextRef="#ctx0" brushRef="#br0" timeOffset="59831.1543">8965 9029 1464 0,'-3'-3'246'15,"-3"6"-48"-15,6 5-53 16,4 17-64-16,4 6 1 16,4-3-15-16,1 2-11 0,-3-11-17 15,-2-6-8-15,4-11-11 16,-2-8-2-16,5-10-4 16,-1-5 0-16,0-6-9 15,1 0-1-15,4 5-8 16,6 11-1-16,1 9-4 15,-3 5 4-15,-4 20 18 16,-8 1 7-16,-5 13 8 16,-5 3 0-16,0-1 147 15,1 0-472-15</inkml:trace>
  <inkml:trace contextRef="#ctx0" brushRef="#br0" timeOffset="60308.7436">10241 9087 1530 0,'-4'10'282'0,"-16"17"-86"15,-3 9-38-15,-13 2-59 16,1-4-33-16,3-10-22 16,7-10-2-16,4-16-17 15,1-10-5-15,6-11-12 16,1-1-8-16,11-6-9 16,4 4-4-16,12 3-2 15,1 3 0-15,9 14 1 16,5 6 1-16,3 15 3 15,6 8 2-15,-4 11 6 16,-4 4 2-16,-7 2 95 0,-8-3-36 16</inkml:trace>
  <inkml:trace contextRef="#ctx0" brushRef="#br0" timeOffset="60582.0138">10390 9222 1564 0,'0'9'248'0,"3"14"-153"16,-1-1-27-16,-2-5-14 15,4 1 0-15,-4-13 6 16,4-5 0-16,3-10-13 16,-4-12-9-16,6-7-22 15,2-2-6-15,4 0-5 16,7 2 1-16,1 3 3 15,5 7 1-15,2 10 4 16,-1 8 3-16,-1 11-1 16,-7 9 0-16,-9 9-4 15,-5 6 20-15,-6 10 365 16</inkml:trace>
  <inkml:trace contextRef="#ctx0" brushRef="#br0" timeOffset="60839.412">10993 9186 1523 0,'-9'-8'289'16,"-15"-10"-48"-16,-5-3-26 15,-7 7-62-15,3 5-32 16,0 9-59-16,10 5-16 0,10 10-33 15,8 7-8-15,13 4 2 16,4 1 3-16,12 0-3 16,6-4 0-16,3-5-1 15,5-6 13-15,3-12 314 16</inkml:trace>
  <inkml:trace contextRef="#ctx0" brushRef="#br0" timeOffset="61192.1005">11167 9059 1456 0,'-5'-15'288'16,"0"-9"34"-16,0 10-54 0,3 26-150 16,6 17-30-16,4 20-67 15,4 13-2-15,-1 25 5 16,-4 7 1-16,-3 4-2 15,0-3 0-15,0-27-32 16,1-17-28-16,4-21-75 16,-7-14-9-16</inkml:trace>
  <inkml:trace contextRef="#ctx0" brushRef="#br0" timeOffset="61328.4628">11187 9319 1651 0,'10'0'305'0,"13"0"-240"16,7 2-32-16,8 0-74 15,1 2-35-15</inkml:trace>
  <inkml:trace contextRef="#ctx0" brushRef="#br0" timeOffset="61542.365">11680 9171 1381 0,'-5'-7'264'16,"-12"-7"1"-16,-11 0-24 16,-6 5-72-16,-2 0-42 15,5 10-72-15,10 5-33 16,13 7-28-16,4 6-3 16,11 3 1-16,6 4 3 0,10-5 6 15,11-3 2-15,4-9 2 16,-5-6 3-16,-7-5 7 15,-4-6 18-15,-16-5 348 16</inkml:trace>
  <inkml:trace contextRef="#ctx0" brushRef="#br0" timeOffset="61931.4397">11873 9115 1524 0,'0'4'272'0,"-2"1"-75"16,4 12-108-16,3 4-33 0,5 3-7 16,5-1-2-16,4-6 14 15,1-6 7-15,4-15 12 16,0-6 5-16,-1-11-16 15,-2-1-11-15,-7 0-17 16,-4 4-5-16,-3 6 131 16</inkml:trace>
  <inkml:trace contextRef="#ctx0" brushRef="#br0" timeOffset="62434.4945">12240 9080 1539 0,'-5'6'278'0,"-3"8"-85"16,-2 4-123-16,8 6-35 0,1 3-8 16,2-2 2-16,9-1 5 15,2-2 7-15,10-8-1 16,9-4-3-16,6-13 0 16,1-7-2-16,-4-10-10 15,-9-4-2-15,-10-2-5 16,-3-1-4-16,-8 7-5 15,-3 2-3-15,-6 5-2 16,-2 8-3-16,-2 5-7 16,1 7-1-16,6 7-5 15,-1 1-1-15,9 6 7 16,5-1 1-16,7 0 5 16,6 1 1-16,7-6 5 15,2-2 6-15,2-8 7 16,-3-2 9-16,-5-10 19 15,-6-7 4-15,-11-6 0 16,-3-4 2-16,-9 0 36 16,-4-1 246-16</inkml:trace>
  <inkml:trace contextRef="#ctx0" brushRef="#br0" timeOffset="62784.5985">12851 9028 1591 0,'-3'-7'347'0,"-6"-2"-100"15,-2 7-63-15,3 20-94 16,0 7-37-16,7 25-45 16,2 13-1-16,10 24 2 15,0 10 0-15,3 1 1 16,-3-6 6-16,-2-22-26 15,0-13-63-15,-1-25 64 0</inkml:trace>
  <inkml:trace contextRef="#ctx0" brushRef="#br0" timeOffset="62931.2147">12892 9344 1749 0,'2'-3'379'15,"6"0"-275"-15,6 2-53 0,16 2-41 16,3 2-14-16</inkml:trace>
  <inkml:trace contextRef="#ctx0" brushRef="#br0" timeOffset="63303.6402">13360 9112 1559 0,'-15'-12'306'0,"-17"-8"-115"15,2 2-39-15,5 11-98 16,7 9-27-16,8 8-28 16,7 6-2-16,8 5-3 15,6-4 1-15,10 3 2 16,4-3 1-16,5-2 4 15,2 2-4-15,-7-9-38 0,-7-5-10 16,-10-3-10-16,-8-6 5 16,-10-1 34-16,-7 4 7 15,-10-4 9-15,1 6 12 16,-1 2 19-16,5 4 4 16,10 7 5-16,4 1-4 15,6 4-6-15,8 2-1 16,8-1-2-16,2 1 0 15,11-6-10-15,-1-1-1 0,4-9-12 16,-1-3 21-16</inkml:trace>
  <inkml:trace contextRef="#ctx0" brushRef="#br0" timeOffset="63430.2972">13331 8891 1591 0,'-6'-10'309'15,"-4"-14"-125"-15,8 19-140 16,2 2-22-16,3 9-277 16</inkml:trace>
  <inkml:trace contextRef="#ctx0" brushRef="#br0" timeOffset="63618.7992">13522 9127 1565 0,'7'13'331'0,"14"18"-84"0,2-1-62 15,-4 1-120-15,0-3-21 16,-4-7-7-16,-5-6 10 16,7-12 17-16,-6-9 11 15,5-10-16-15,4-5-13 16,-10-6-20-16,8 4-4 16,-9-3 116-16,-5 6-379 0</inkml:trace>
  <inkml:trace contextRef="#ctx0" brushRef="#br0" timeOffset="64022.2335">14103 9225 1185 0,'0'-6'355'0,"-4"-6"-96"15,-8-2 0-15,-9 4-71 0,-4-2-34 16,-1 6-63-16,4 5-28 15,2 5-48-15,7 7-13 16,7 10-11-16,3 2 0 16,10 3 6-16,9 2 1 15,12-4 4-15,4-5-1 16,2-11 16-16,-3-8 15 16,-6-12 20-16,-5-5 5 0,-6-6-5 15,-6-5-14-15,-18 2-10 16,-1-1 153-16</inkml:trace>
  <inkml:trace contextRef="#ctx0" brushRef="#br0" timeOffset="64592.9764">15173 9143 1306 0,'-1'10'250'0,"-1"16"-113"16,-3 5-5-16,-13 6-32 16,0 5-16-16,-9-7-26 15,-4-3-13-15,3-13-11 16,1-11-8-16,9-20-18 16,3-10-21-16,6-14-11 15,5-1-3-15,5 6 10 16,6 3 12-16,8 11 12 15,3 5 3-15,6 12 18 16,-1 6 16-16,2 13 5 16,-2 4-2-16,-2 9-14 15,-4 1-9-15,6 1-8 16,5-1-8-16</inkml:trace>
  <inkml:trace contextRef="#ctx0" brushRef="#br0" timeOffset="64966.0796">15554 9225 1342 0,'-5'-12'267'0,"-6"-13"-23"16,-4 1-28-16,-8 9-62 15,-4 1-24-15,-3 12-59 16,-1 5-25-16,1 10-33 15,6 6-13-15,9 6-5 16,4 1-1-16,15 3 2 16,6 0 0-16,9-6 2 15,6-1 5-15,4-7-40 16,1-3-27-16,-4-10-50 16,-1-2-17-16,-11-8 27 15,-1-4 25-15,-11 1 46 16,0 2 8-16,-7 6 34 15,-3 6 15-15,2 16 14 16,-2 9 2-16,6 13-9 16,2 10-14-16,1-1-14 15,2 2 2-15,2-8-69 16,3-5 96-16</inkml:trace>
  <inkml:trace contextRef="#ctx0" brushRef="#br0" timeOffset="65505.0042">15871 9200 1520 0,'-7'-10'284'0,"-12"-10"-82"16,-4 5-30-16,-3 7-62 16,-3 4-47-16,6 7-42 15,1 4-15-15,7 9-11 16,3 1-1-16,6 7 1 16,4 3 2-16,10-2 5 15,6-2 0-15,8-6 2 16,4-3 1-16,1-14 3 15,3-3 0-15,-4-11-3 16,-2-2-5-16,-5-3-3 0,-2 0-2 16,-9-1 2-16,-3 3 6 15,-8 5 0-15,-3 4 0 16,-1 8-2-16,1 4-1 16,4 5-1-16,2 1 1 15,8 11 1-15,3-5 5 16,8 5 4-16,2 3 4 15,7-5 12-15,-1 4 2 16,0-7 1-16,-2-6-1 0,-6-11-5 16,-8-8 2-16,-2-10 0 15,-7-6-3-15,-2-3-35 16,8 1-26-16,-15-6-72 16,-4 0-35-16,-5-11-88 15,-9-3-68-15</inkml:trace>
  <inkml:trace contextRef="#ctx0" brushRef="#br0" timeOffset="65586.4516">16007 8885 360 0,'1'-3'411'0,"1"5"100"16,3 1-220-16,-6-3-68 16,2 26 15-16,5 43-73 15,-2-29-42-15,3 3 320 16</inkml:trace>
  <inkml:trace contextRef="#ctx0" brushRef="#br0" timeOffset="66891.6523">1788 10028 1381 0,'9'7'249'0,"3"8"-20"16,7 19-103-16,-4 9-26 16,-5 10-25-16,-4-1-18 15,-5-7-30-15,0-8-6 0,3-18-8 16,2-8-1-16,6-21-3 15,2-10-1-15,3-13 1 16,-1-8 1-16,-1-2 2 16,1 3-2-16,3 10 24 15,2 11 6-15,-2 18 8 16,4 8 9-16,-12 18-15 16,-1 11-4-16,-2 9-9 15,-2 5 3-15,4-5 164 16,5-10-656-16</inkml:trace>
  <inkml:trace contextRef="#ctx0" brushRef="#br0" timeOffset="67447.3357">3091 10122 934 0,'-2'-4'493'0,"-17"-2"-235"16,1 2-28-16,-3 4-49 15,-11 5-31-15,13 11-84 16,8 6-25-16,10 8-43 15,13 7-1-15,12 4 2 16,-6-4 1-16,13-1 2 16,0-6 1-16,-3-17 2 15,2-4 2-15,-13-16 15 16,-10-8 7-16,-6-9 6 16,-5-7-1-16,-3-7 0 0,0-3 3 15,-1-6 7-15,-7-6-2 16,2-5-16-16,6 0-10 15,3-4-16-15,7 7-6 16,12 16-1-16,2 10-16 16,12 24-44-16,6 14 410 15</inkml:trace>
  <inkml:trace contextRef="#ctx0" brushRef="#br0" timeOffset="67790.9081">3406 10103 1595 0,'-2'3'323'0,"-3"9"-132"16,0 6-57-16,-2 7-56 16,7 7-14-16,4 1-12 15,9 4-13-15,11-6 5 16,0-5-1-16,5-11 9 0,-5-6 6 16,-1-13-13-16,-1-3-4 15,-8-10-12-15,2-4-5 16,-6-4-15-16,1-3-18 15,-2 0-64-15,-10-4 9 16</inkml:trace>
  <inkml:trace contextRef="#ctx0" brushRef="#br0" timeOffset="67901.6134">3506 9960 1530 0,'0'0'302'15,"3"-2"-62"-15,0 4-108 16,-3-2 102-16</inkml:trace>
  <inkml:trace contextRef="#ctx0" brushRef="#br0" timeOffset="68332.4494">3768 10133 1472 0,'1'0'256'15,"0"0"-74"-15,5 10-40 0,7 11-81 16,-3 4-3-16,8 7 12 16,1 1 5-16,1-5-7 15,-1-3-8-15,-3-12-10 16,2-2-1-16,-7-12 10 15,-3-7 0-15,-1-7-12 16,-1-4-10-16,3 0-21 16,1 1-6-16,0 1 3 15,0 1 27-15</inkml:trace>
  <inkml:trace contextRef="#ctx0" brushRef="#br0" timeOffset="68629.9627">4333 10262 1362 0,'-8'11'247'16,"-18"16"-43"-16,1-1-15 15,-1-4-75-15,-2-5-13 16,5-12-49-16,0-7-14 15,1-7-10-15,2-6-6 16,9-10-11-16,6 5-4 16,9-6-10-16,7 4 2 0,13 8 13 15,0-1 11-15,3 14 16 16,3 4-2-16,-2 14-11 16,2 8-7-16,3 6 53 15,-10-1 307-15</inkml:trace>
  <inkml:trace contextRef="#ctx0" brushRef="#br0" timeOffset="68964.1941">4472 10069 1623 0,'5'4'372'0,"4"5"-107"15,-4 14-153-15,-2 10-50 16,4 24-6-16,4 12 4 15,-3 15 5-15,2 8-2 0,-4-2-28 16,-11-10-16-16,7-12-8 16,-4-14 1-16,-1-16-25 15,10-6-17-15,-4-24 88 16</inkml:trace>
  <inkml:trace contextRef="#ctx0" brushRef="#br0" timeOffset="69141.7747">4539 10370 1549 0,'12'-5'247'0,"18"-4"-160"16,5 2-23-16,3 2-37 15,-2 0-9-15,-5 5-68 16,-1 0 224-16</inkml:trace>
  <inkml:trace contextRef="#ctx0" brushRef="#br0" timeOffset="69414.0362">4833 10244 1383 0,'4'10'274'0,"3"5"19"15,-4 8-152-15,2 4-19 16,-4-2-51-16,-1-2-13 0,-1-10-32 15,1-6-3-15,1-9-6 16,5-6-2-16,3-13-7 16,0-4-5-16,5-4-3 15,-3-1 0-15,10 7-3 16,0 7-4-16,0 8 10 16,4 9 10-16,-9 10 27 15,-2 9 14-15,-1 11 7 16,-5 1-6-16,3 3 46 15,-5-6 161-15</inkml:trace>
  <inkml:trace contextRef="#ctx0" brushRef="#br0" timeOffset="69832.5831">6157 9920 1412 0,'-4'12'256'0,"-2"25"7"16,4 10-87-16,2 18-63 15,0 5-20-15,1 4-39 16,0 2-12-16,2-9-14 16,-1-4-5-16,0-22-2 15,2-13-10-15,-2-21-56 16</inkml:trace>
  <inkml:trace contextRef="#ctx0" brushRef="#br0" timeOffset="69995.151">6151 9971 1506 0,'18'-11'244'0,"13"-7"-90"16,13-1-106-16,5 1-18 0,5 8 0 16,-2 3 1-1</inkml:trace>
  <inkml:trace contextRef="#ctx0" brushRef="#br0" timeOffset="70208.5769">6149 10276 1500 0,'19'-2'231'16,"-10"2"-104"-16,2 0-60 0,56-1-41 15,10 1-3-15,14 1 235 16</inkml:trace>
  <inkml:trace contextRef="#ctx0" brushRef="#br0" timeOffset="70716.7694">6621 10518 955 0,'8'-8'467'0,"3"-9"-245"16,-3-1-40-16,-4-2-46 15,-4 3-29-15,0-3-31 16,-7 3-3-16,-5 3-16 16,-7 5-7-16,-5 9-14 15,0 9-9-15,4 11-12 16,4 3-9-16,9 2-9 15,5-3-1-15,10 2-1 16,5-5 0-16,5-9-7 16,3 0-10-16,-3-10-7 15,-2-11-1-15,-1 3 10 0,-3-5 9 16,-7 11 7-16,3 2 5 16,1 12 20-16,4 11 9 15,-1 2 12-15,-5 11-3 16,-10 1-11-16,-8-4-8 15,-9 2 15-15,-7-8 24 16,-5-11 12-16,1-4 8 16,2-17-24-16,0-8-23 15,9-14-46-15,1-6-42 16,3-9-226-16</inkml:trace>
  <inkml:trace contextRef="#ctx0" brushRef="#br0" timeOffset="71182.7743">6056 9719 1457 0,'-2'0'264'0,"0"-1"-24"15,14 1-122-15,10 2-16 16,21 0-35-16,12 3-9 15,14-4-20-15,4 0-12 16,-5 1-12-16,-8-2-3 16,-18 0-35-16,-12 2-26 0,-14-2-86 15,-7-4-31-15,-9-3 2 16,-5-2 34-16,-5-4 63 16,-4 3 44-16,5 3 79 15,3 1 24-15,10 8 39 16,7 3 11-16,3 4-40 15,0 2-7-15,-4-1-23 16,-4 3-2-16,-6-3 76 16</inkml:trace>
  <inkml:trace contextRef="#ctx0" brushRef="#br0" timeOffset="72687.1755">7648 10182 878 0,'-9'0'467'0,"-17"0"-265"16,-2 4-66-16,2 5-43 16,0 1-19-16,13 2-40 15,9 0-17-15,10 2-16 16,4-1-1-16,10 0 10 0,0-8 9 15,3 0 10-15,-2-4 3 16,-6-3-3-16,-6 1-2 16,-10-6-4-16,-2 3-3 15,-9 3-8-15,-5 1-5 16,-5 7-5-16,-1 5-2 16,-1 6 11-16,8 6 4 15,10 6 9-15,5 5 8 16,13-5-3-16,7-3 7 0,7-12 7 15,2-9-1-15,8-5 0 16,1-6-5-16,-2-12-9 16,9 0-4-16,-14-12-9 15,-3-3-1-15,-8-1-7 16,-4-1-2-16,-10 12-2 16,0 10-2-16,-8 13-1 15,-8 6 0-15,5 12 2 16,-2 5 3-16,6 9 1 15,0-2-3-15,8 0 1 16,0-1-1-16,-3-14-14 16,8-3-16-16</inkml:trace>
  <inkml:trace contextRef="#ctx0" brushRef="#br0" timeOffset="72830.7941">7816 10039 1538 0,'-3'-9'341'0,"-5"-9"-29"0,7 8-121 16,0 10-140-16,0 0-27 15,10 13-35-15</inkml:trace>
  <inkml:trace contextRef="#ctx0" brushRef="#br0" timeOffset="73036.7375">7993 10236 1572 0,'5'12'346'0,"5"16"-63"16,5 3-75-16,1 2-103 15,-1-1-29-15,0-7-38 16,1-5-16-16,-2-13-5 16,1-7-1-16,4-15-1 15,-1-10 0-15,5-9-4 16,1-2-3-16,-5 2-5 15,-1 3-11-15,-4 10 331 16</inkml:trace>
  <inkml:trace contextRef="#ctx0" brushRef="#br0" timeOffset="73451.4605">8555 10257 1446 0,'-5'14'275'0,"-1"11"-15"15,-16 1-90-15,-5 1-34 16,-2-6-66-16,-2-4-18 16,5-10-28-16,10-4-6 15,1-7-11-15,7-6-8 16,6-2-12-16,-2-5-5 16,12-2-11-16,2-1 3 15,5 1 6-15,4 4 3 0,1 12 10 16,4 5 5-16,0 17 11 15,-2 6 3-15,-1 6 10 16,-1 5-1-16,-7-3-5 16,10-4-4-16,5-12-3 15,1-7-4-15,8-15-2 16,-7-8 1-16,-5-11-4 16,-2-2 0-16,-10-7 2 15,0 1-1-15,-10 1 2 16,-2 6-1-16,-1 10 33 15,-2 5 8-15,-2 18 16 16,4 6 6-16,2 14-35 16,1 2-8-16,4 3 12 15,-1 3 301-15</inkml:trace>
  <inkml:trace contextRef="#ctx0" brushRef="#br0" timeOffset="74030.747">9792 10157 1389 0,'-18'0'247'16,"-10"0"-52"-16,0 4-61 15,0 6-43-15,17 7-48 16,5 2-16-16,16 5-25 16,10-1-2-16,8-7 0 15,5-5 0-15,-4-7 2 16,0-2-2-16,-14-5-9 15,-7-4-5-15,-14 1-8 16,-3-1 1-16,-14 2 8 16,-4 3 3-16,-6 4 12 0,-7 1 10 15,12 5 16 1,3 3 13-16,16 4 15 0,12 4-3 16,16 1-7-16,2-2-13 15,17-4-13-15,5 1-4 16,-2-11-7-16,9 3-20 15,-12-9-371-15</inkml:trace>
  <inkml:trace contextRef="#ctx0" brushRef="#br0" timeOffset="74520.003">9831 9803 1476 0,'-6'-4'235'0,"11"1"-80"16,5 3-27-16,17 3-66 15,14 4-7-15,6 1-18 16,4 0-13-16,0-3-7 16,-6-5-1-16,-13-1-36 15,-8-3-39-15,-12-1-79 16,-11 0-36-16,-8-3 23 15,-3 2 41-15,-8 5 62 16,2 1 26-16,5 6 35 16,0 3 5-16,9 5 2 0,3 3-4 15,8 3-9-15,5 1-2 16,0-2-2-16,0 1 0 16,-6-4 2-16,-5-1 1 15,-10-5 4-15,-5 2-1 16,-5-3 0-16,-4 0-4 15,9 0 6-15,5 3 12 16,13 4 16-16,7 4 5 0,12 9-10 16,3 9-11-16,-1 8-5 15,-3 4 34-15,-19 6 24 16,-12-7 11-16,-23-5 3 16,-3-4-28-16,-3-16-16 15,-2-13-8-15,8-17-7 16,5-16 402-16</inkml:trace>
  <inkml:trace contextRef="#ctx0" brushRef="#br0" timeOffset="75149.7831">10353 10211 1388 0,'1'-4'239'0,"2"-2"-39"16,-3 1 4-16,-4 6-59 15,3 7-26-15,-8 8-69 16,4 9-22-16,5 7-23 15,-6 0-1-15,20 6-2 16,-3-6 0-16,10-11 2 16,9-7 0-16,-2-17 3 15,1-9 2-15,-4-12 4 16,-6-2-1-16,-10-1 0 16,-3 1 0-16,-6 5-4 15,0 1-1-15,-3 8-4 16,-1 3-3-16,-2 9-5 15,-1 5-3-15,4 11-4 16,3 5 2-16,3 6 3 0,3 3 2 16,11-1 3-16,7-2 4 15,9-12 20-15,2-4 9 16,0-12 21-16,-7-7 9 16,-8-7-2-16,-5-5-9 15,-10-2-17-15,1-1-4 16,-7-1-29-16,-1 1 108 15</inkml:trace>
  <inkml:trace contextRef="#ctx0" brushRef="#br0" timeOffset="75452.9746">10772 10198 2073 0,'9'5'42'0,"2"-5"-7"15,11 3 40-15,12-2-46 16,4-3-9-16,2 0-3 16,-1-3-18-16,-12 1-61 15,-6-1-25-15,-17 0-14 16,0-1 17-16,-11 3 50 16,-7 1 19-16,-2 1 33 15,-5 5 11-15,0 2 30 0,3 3 16 16,6 6-4-16,5 5-3 15,10 3-27-15,5 4-15 16,6 0-9-16,1-1-3 16,4 1 1-16,2-5-3 15,9-3 125-15</inkml:trace>
  <inkml:trace contextRef="#ctx0" brushRef="#br0" timeOffset="75813.0129">11296 10171 1534 0,'-11'-8'282'15,"-8"-6"-66"-15,-9 7-120 16,5 7-30-16,4 8-37 16,7 6-15-16,12 5-14 15,8 2-2-15,15 1 2 16,-5-7 0-16,5-1 2 15,-4-8 1-15,-5-5-17 16,5 0-13-16,-10-5-28 16,-2 2-4-16,-13-3 17 15,-8 1 9-15,-1 4 30 16,-3 1 12-16,5 7 25 16,-2 0 11-16,-2 5 17 0,5 0-3 15,2 0-11-15,8 3-9 16,10-1-10-16,1 0-4 15,9 4-10-15,1-2-3 16,-2-1 5-16,7 2-5 16,-3-8 390-16</inkml:trace>
  <inkml:trace contextRef="#ctx0" brushRef="#br0" timeOffset="76136.4044">11434 10362 1734 0,'4'0'383'0,"5"0"-224"16,7 5-29-16,7-2-46 16,4 1-6-16,1-4-30 15,-1-2-15-15,2 0-14 16,0-4-3-16,-6-3-4 16,-3-4 0-16,-15-5-1 15,-5-3-2-15,-7 0-7 16,-6-2-5-16,-7 1-11 15,-9 1-5-15,-2 2 0 16,0 3 1-16,4 9-2 16,8 9 1-16,4 12-7 15,2 12 2-15,8 16 11 16,3 10 5-16,7 20 17 0,6-1 6 16,3-3 2-16,0-2 0 15,-3-19-2-15,1 1 47 16</inkml:trace>
  <inkml:trace contextRef="#ctx0" brushRef="#br0" timeOffset="76483.4767">11790 10195 1600 0,'0'0'344'16,"-2"0"-119"-16,8 14-132 15,1 8-52-15,-2 12-30 0,5 10-4 16,-8 1 19-16,5 3 27 16</inkml:trace>
  <inkml:trace contextRef="#ctx0" brushRef="#br0" timeOffset="76681.9459">11979 10198 1796 0,'-2'4'416'0,"5"6"-294"15,-1 9-51-15,-5 7-30 16,1 6-3-16,-3 10-10 15,0-2-8-15,6-3 12 16,0-1-31-16,16-18-119 16</inkml:trace>
  <inkml:trace contextRef="#ctx0" brushRef="#br0" timeOffset="77041.2567">12245 10259 1053 0,'-4'0'411'16,"-5"2"-203"-16,-14-1-9 0,-7 3-27 15,-3 2-14-15,-6 3-41 16,10 4-31-16,6 4-51 16,1 2-14-16,17-1-18 15,5 2-3-15,18-3 0 16,9-2 0-16,17 2-1 15,-3-2-9-15,-4-5-248 16</inkml:trace>
  <inkml:trace contextRef="#ctx0" brushRef="#br0" timeOffset="77396.4069">12330 10256 1592 0,'4'11'309'0,"4"15"-144"0,0 1-26 16,-6 2-52-16,-1-3-14 15,-1-11-26-15,0-4-12 16,7-11-31-16,4-7-25 15,8-10-32-15,2-7-6 16,-4-3 8-16,7 1 21 16,0 5 33-16,-3 6 15 15,6 13 24-15,-11 4 11 0,-3 19 13 16,-3 9-5-16,-3 9-19 16,0 4-9-16,-2 2-6 15,-1-5-20-15,-4-14-42 16,1-6-283-16</inkml:trace>
  <inkml:trace contextRef="#ctx0" brushRef="#br0" timeOffset="77530.8959">12446 9983 1821 0,'-5'3'477'16,"0"5"-244"-16,4 14-170 15,2 8 0-15</inkml:trace>
  <inkml:trace contextRef="#ctx0" brushRef="#br0" timeOffset="78472.957">13087 10180 1543 0,'0'-1'268'0,"8"-4"-105"0,11 6-72 16,16 4-60-16,6-2-4 15,9 3-10-15,-3-4-7 16,-1 1-3-16,-9-2-6 16,-16 1-8-16,-11 2-4 15,-14 4-3-15,-6 3 3 16,-8 5 7-16,3 4 2 0,2 1 0 15,4 1-2-15,11 1 3 16,8-4-16 0,14-3-47-16,0-4-38 0,11-7-44 15,-1-4 23-15,0-7 45 16,3 0 32-16,-5-5 36 16,-9-4 10-16,-1-3 36 15,-7-1 22-15,0-1 40 16,-4 2 25-16,-8 0 19 15,-1 3-13-15,-17-1 15 16,-2 0-8-16,-4 2-34 16,-7 3-22-16,5 7-45 15,6 10-25-15,1 8-17 16,3 4-3-16,8 8 4 16,5-1 1-16,12 3 4 15,6-4 0-15,5-7 1 0,3-8 0 16,0-9 1-16,4-2 0 15,-7-11 0-15,0 1-1 16,-5-8-3-16,-9 1-2 16,-7-1 1-16,-2-1 4 15,-6 9-2-15,5 5-3 16,2 8-5-16,2 5-2 16,-1 5-3-16,2 3 1 15,5 4 9-15,-3 2 5 0,11-2 11 16,7 0 8-16,3-9 17 15,4-4 14-15,-6-10 20 16,-7-8-2-16,-6-5-9 16,-6-2-11-16,-7-3-25 15,-3 1-1-15,-6 5 97 16,-3 2 163-16</inkml:trace>
  <inkml:trace contextRef="#ctx0" brushRef="#br0" timeOffset="79292.0367">14586 10114 1461 0,'-15'0'237'0,"-16"6"-71"15,2 7-44-15,5 8-73 16,6 8-23-16,12 8-23 16,6 1-3-16,22 4 8 15,10-5 11-15,12-13 29 16,-2-10 14-16,-7-19 26 16,-9-6 2-16,-22-14-14 0,-4 1-9 15,-8 0-27-15,-9 2-13 16,-4 4-16-16,0 4 6 15,0 2-37-15,7 4-1 16</inkml:trace>
  <inkml:trace contextRef="#ctx0" brushRef="#br0" timeOffset="79611.2137">14823 10095 1172 0,'2'-2'352'16,"0"-1"-136"-16,-7 5-26 15,3-2-14-15,1 0-27 16,-4 4-33-16,-4 12-49 16,-22 39-17-16,38-25-26 15,5-2-5-15,13 2-2 16,3-4-2-16,11-8 2 15,1-6-1-15,2-12 2 16,2-6 3-16,-17-8 0 16,-4-6 1-16,-12-3 1 15,-8-1-3-15,-3-3-6 0,-1 4-1 16,-10 1-23-16,-3 4-5 16,0 10-411-16</inkml:trace>
  <inkml:trace contextRef="#ctx0" brushRef="#br0" timeOffset="79965.2585">15340 10127 1301 0,'-9'-6'316'15,"-6"-2"-13"-15,-2 5-116 16,-6-2-25-16,3 11-86 16,-1 3-24-16,7 8-36 15,2 6-10-15,6 5-6 16,3 3 0-16,6 1-1 16,8-2 1-16,9-4 5 15,8-9 5-15,5-11 9 16,0-6 4-16,-4-8 10 15,-5-6 0-15,-12-6-1 16,-3 2-2-16,-15 0-13 16,-2 5-5-16,-10 3-4 0,-4 1-3 15,2-1-28-15,-7 2-26 16</inkml:trace>
  <inkml:trace contextRef="#ctx0" brushRef="#br0" timeOffset="80186.6717">15433 10131 1597 0,'17'-3'318'15,"13"-3"-146"-15,11 4-88 16,3 2-27-16,-9 1-28 15,-4 0-5-15,-9 4-20 16,-5-1-34-16</inkml:trace>
  <inkml:trace contextRef="#ctx0" brushRef="#br0" timeOffset="80341.0071">15606 10153 1157 0,'1'10'329'0,"-4"7"-168"16,8 6-26-16,4 5-38 16,-4-4-17-16,5 2-38 15,2-2-7-15,-5-6-35 0,2-4-279 16</inkml:trace>
  <inkml:trace contextRef="#ctx0" brushRef="#br0" timeOffset="80638.5683">15785 10212 1570 0,'6'4'327'0,"6"4"-81"0,-5 7-80 15,0 1-33-15,-2 5-33 16,-4 0-17-16,1 0-43 16,-2-1-15-16,3-9-17 15,2-7-3-15,0-8-17 16,5-6-10-16,-1-10-10 15,5 0 0-15,1-5 10 16,1 1 9-16,2 6 6 16,2 0 2-16,-2 10 3 15,0 4 2-15,-2 9 6 16,-2 9 4-16,-4 5 2 16,-2 5 0-16,-4 4-6 15,-2-3 11-15,-2 4-28 16,0-7 11-16</inkml:trace>
  <inkml:trace contextRef="#ctx0" brushRef="#br0" timeOffset="80798.3799">15906 9972 1744 0,'2'0'428'0,"-1"1"-182"15,2 13-189-15,2 7-13 0,3 6 340 16</inkml:trace>
  <inkml:trace contextRef="#ctx0" brushRef="#br0" timeOffset="81179.0356">16263 10045 1422 0,'-3'-4'291'0,"-5"-5"-15"16,8 24-115-16,5 15-14 16,1 17-87-16,3 13-3 15,1 13-10-15,2 4-2 0,-2 6-8 16,-4-7-6-16,-4-17-10 15,-1-9-8-15,1-24-29 16,2-5 37-16</inkml:trace>
  <inkml:trace contextRef="#ctx0" brushRef="#br0" timeOffset="81329.624">16295 10300 1655 0,'9'-4'327'16,"10"0"-197"-16,16 4-110 16,7-1-9-16,6 1 7 15,0-2-8-15</inkml:trace>
  <inkml:trace contextRef="#ctx0" brushRef="#br0" timeOffset="81597.4234">16785 10198 1519 0,'-5'11'282'0,"-4"5"-64"16,-9 2-84-16,-8 2-19 15,-3-2-41-15,0 0-16 16,4-6-25-16,3-6-9 16,5-11-7-16,4-6-4 15,1-9-8-15,6-3-4 16,7 0-3-16,3 2-3 0,8 6-3 15,0 2 2-15,4 9 5 16,2 5 9-16,4 14 10 16,2 6 0-16,3 7-3 15,0 1-4-15,0 0 186 16,0 4 178-16</inkml:trace>
  <inkml:trace contextRef="#ctx0" brushRef="#br0" timeOffset="82199.109">16886 10107 1554 0,'6'0'253'16,"13"-3"-153"-16,9 6-33 15,7 5-32-15,4-1-3 16,-3-1 10-16,-7-6-4 16,-5-1-7-16,-3 2-5 15,-9-1-8-15,-4 2-1 16,-10-1-7-16,-13-3-3 16,-3 8-7-16,-3-2-5 0,-6 8-2 15,8 5-3-15,4 1 0 16,0 2 0-16,13 6 1 15,3 1 2-15,6 1 0 16,9 1 1-16,11-5 2 16,6-8 1-16,3-9-14 15,0-7-3-15,-1-9-5 16,-6-7 1-16,-4-6 14 16,-2 0 6-16,-10-3 10 15,-4 2 13-15,-8 1 23 16,-1 3 14-16,5 8 18 15,0-1-10-15,5 9-22 16,3 3-7-16,0 5-18 16,-1 7-1-16,2 2 0 15,0-3-2-15,-1-1-3 16,2-4-2-16,4-3 0 16,0-1-2-16,0-2-2 15,-4 0-5-15,-2 5 0 0,0 3-5 16,-13 7 28-16,2 2 10 15,-9 4 11-15,-8 0 6 16,2 0-23-16,-3-2-5 16,-1-10 1-16,0-8 318 15</inkml:trace>
  <inkml:trace contextRef="#ctx0" brushRef="#br0" timeOffset="82438.5134">17879 10342 2005 0,'-2'2'567'0,"-2"0"-369"16,1 1-12-16</inkml:trace>
  <inkml:trace contextRef="#ctx0" brushRef="#br0" timeOffset="110269.0621">1998 11186 888 0,'1'-4'491'0,"2"-4"-272"15,-2 5-39-15,0 11-27 16,-6 7-14-16,1 15-20 16,-9 8-16-16,-5 20-29 15,0 11-16-15,-12 11-19 16,2 3-3-16,-2-6-22 15,2-11-4-15,6-10-1 16,5-10 1-16,5-21-2 0,4-6 3 16,8-25 0-16,2-10-1 15,12-18-1-15,5-11-3 16,8-10-3-16,3-6-1 16,3-3-9-16,-3-3 0 15,-5-3-1-15,0 7 1 16,-7 7 5-16,-3 11 1 15,-6 23 1-15,-2 10 0 0,-4 24 5 16,1 12 0-16,4 19 3 16,8 10-1-16,6 13 4 15,3 2-1-15,6 4 0 16,-8-1 1-16,-2-6-1 16,1-1 3-16,-4-12-28 15,-3-10-17-15,-1-15-81 16,-5-9-134-16</inkml:trace>
  <inkml:trace contextRef="#ctx0" brushRef="#br0" timeOffset="110436.4657">1878 11605 1243 0,'12'0'303'0,"19"1"-76"15,12-1-67-15,13-4-77 0,5 0-20 16,7-2-23-16,-2 5 419 16</inkml:trace>
  <inkml:trace contextRef="#ctx0" brushRef="#br0" timeOffset="110649.5367">2462 11804 1686 0,'5'3'394'15,"4"2"-165"-15,3-1-144 16,-1-3-26-16,0-3 226 15</inkml:trace>
  <inkml:trace contextRef="#ctx0" brushRef="#br0" timeOffset="111317.6728">2956 11336 1358 0,'-4'-6'266'0,"0"1"-19"16,-6 5-34-16,-2 16-78 16,1 7-36-16,-4 16-53 15,-1 7-12-15,-2 11-17 16,0 3-4-16,-1-2-3 16,6-5 0-16,5-11-4 15,1-12 1-15,3-13-2 16,4-8-1-16,1-11-8 15,5-9-4-15,6-17-12 16,1-7-8-16,2-12-20 16,4-5-6-16,-2-5 7 15,-1-2 10-15,2 5 25 16,-9 4 7-16,-2 18 22 16,1 10 14-16,-8 14 16 15,3 5 3-15,0 7-18 0,-1 3-12 16,-2-7-19-16,9 17-1 15,31 51-2-15,-10-23-1 16,6 8 2-16,-8-3 1 16,3 3 1-16,-2-3 2 15,-11-8 0-15,-3 1 3 16,-11-11 1-16,-9-2 2 16,-10-5 5-16,-8-4 2 15,-6-7 2-15,-9-8 0 0,-8-10-5 16,-1-3-4-16,-3-7-6 15,6 3-1-15,18 2-23 16,6 3-26-16,17 6-88 16,5 0-271-16</inkml:trace>
  <inkml:trace contextRef="#ctx0" brushRef="#br0" timeOffset="111513.2441">3364 11808 1662 0,'-1'2'423'0,"-2"3"-89"0,2-1-108 16,1-4-120-16,0 0-32 15,0 0-19-15,0 0 248 16</inkml:trace>
  <inkml:trace contextRef="#ctx0" brushRef="#br0" timeOffset="112066.3145">3703 11417 1342 0,'-3'-11'275'0,"-5"-6"-11"16,1 3-14-16,0 17-77 15,0 8-39-15,4 18-62 16,-1 6-16-16,5 14-14 16,5 7-1-16,0 3-10 0,4 3-6 15,-2-11-5-15,0-7-7 16,0-18-1-16,-3-7 1 15,-3-15 3-15,-3-7-3 16,-3-10-6-16,-4-7-7 16,-5-9-14-16,2-3-8 15,-4-9-16-15,0-9-1 16,6-7 2-16,0-5 8 0,8-1 14 16,2 4 3-16,1 9 8 15,5 11 3-15,-1 16 6 16,1 7 1-16,11 11-3 15,7 3-2-15,13 2-4 16,8 0 8-16,13 0-18 16,5 0-33-16</inkml:trace>
  <inkml:trace contextRef="#ctx0" brushRef="#br0" timeOffset="112312.6906">3774 11809 1531 0,'11'-1'258'15,"20"-7"-116"-15,9 0-60 16,4 1-49-16,7 2 2 16,-2 6-132-16</inkml:trace>
  <inkml:trace contextRef="#ctx0" brushRef="#br0" timeOffset="112518.2083">3743 11570 1472 0,'2'0'260'0,"6"1"-29"16,12-1-21-16,23-1-72 15,13 0-28-15,6-7-37 16,1 3-2-16</inkml:trace>
  <inkml:trace contextRef="#ctx0" brushRef="#br0" timeOffset="113000.6437">5000 11016 1325 0,'-7'3'264'15,"-9"9"-85"-15,-13 12-9 16,-9 9-12-16,-9 30-13 0,2 14-15 16,15 29-45-16,14 7-14 15,32 6-37-15,15-6-10 16,15-19-11-16,5-10-3 16,0-24-10-16,2-15-19 15,2-26 191-15</inkml:trace>
  <inkml:trace contextRef="#ctx0" brushRef="#br0" timeOffset="113368.6595">5265 11403 1471 0,'-16'6'246'0,"-10"13"-69"16,4 8-55-16,9 10-69 15,9 5-12-15,4 1-12 16,5 2-4-16,13 1-14 16,2-1-5-16,5-6-2 15,6-8 1-15,7-22 16 16,9-11 8-16,-1-21 13 15,-1-10 3-15,-10-12-9 0,-13-5 0 16,-10 0 4-16,-8 0 6 16,-20 7 7-16,-5 3-2 15,-21 9-15-15,-4 9-10 16,-1 7-19-16,-3 10 5 16,17 5-53-16,4 4-27 15</inkml:trace>
  <inkml:trace contextRef="#ctx0" brushRef="#br0" timeOffset="113491.3325">5177 11607 1570 0,'9'0'318'0,"29"-1"-112"16,17 0-49-16,13-6-74 16,10-1 0-16</inkml:trace>
  <inkml:trace contextRef="#ctx0" brushRef="#br0" timeOffset="114252.0634">5761 11431 1084 0,'-2'-1'391'0,"-7"3"-201"15,2 13-13-15,3 15-48 16,2 9-28-16,3 11-25 16,1 5-6-16,1 1-24 15,-1 0-11-15,2-12-16 16,0-9-6-16,1-15 10 15,1-11 12-15,-3-15 8 16,-3-9 0-16,0-17-13 16,2-6-12-16,-3-16-10 15,0 0-3-15,2 1-4 16,-1-4 0-16,9 16-1 16,-1 5-2-16,-3 15-2 15,2 17-1-15,-9 16-2 16,-1 10 3-16,6 16 4 0,4 1 3 15,11 7 3-15,3-3 0 16,9-11-2-16,-3-5 1 16,0-16 1-16,-1-5 3 15,-4-12 4-15,-1-10 2 16,-1-9-2-16,-4-6-1 16,-5-11-5-16,-3 0-2 15,-4-2-1-15,-3 0-1 0,-1 9-4 16,4 9-1-16,-2 19-6 15,-2 10 0-15,2 23 5 16,-1 8 3-16,3 9 13 16,0 3 6-16,0 4-2 15,-2-1-3-15,-2 2-4 16,1-4-2-16,0-10 8 16,2-10-16-16,5-15-30 15,2-7 364-15</inkml:trace>
  <inkml:trace contextRef="#ctx0" brushRef="#br0" timeOffset="114462.1751">6275 11362 1709 0,'0'2'392'0,"-2"11"-182"0,2 10-53 16,1 16-63-16,4 7-9 15,3 7-44-15,-2-2-14 16,3 1-15-16,-4-3-2 16,3-7-38-16,1-8-20 15,2-14-62-15</inkml:trace>
  <inkml:trace contextRef="#ctx0" brushRef="#br0" timeOffset="114677.1491">6512 11471 1457 0,'-14'10'261'15,"-15"7"-31"-15,-2 4-89 16,-7 1-11-16,0 4-41 16,6 1-14-16,6-6-33 15,11 0-11-15,16-1-8 16,12-3-3-16,19 0-2 15,4-3-2-15,6-7 10 16,0 0-2-16,-3-4-525 16</inkml:trace>
  <inkml:trace contextRef="#ctx0" brushRef="#br0" timeOffset="115136.5802">6665 11530 1317 0,'-1'0'266'0,"-1"8"-75"16,2 5-36-16,0 14-68 15,-2 7-1-15,-1 5 12 16,1 5 3-16,-1-5-19 16,5-3-12-16,-2-9-22 15,0-7-8-15,1-18-4 16,-1-8-5-16,0-15-6 15,0-7-3-15,0-11-11 16,1-4-2-16,0-9-4 16,-1 0-1-16,3 5-5 15,4-3-2-15,5 16-2 16,3 4 1-16,1 10-2 0,0 6-1 16,11 8-12-16,4 2-19 15,7 4-65-15,2 1-51 16</inkml:trace>
  <inkml:trace contextRef="#ctx0" brushRef="#br0" timeOffset="115382.9211">6731 11787 1539 0,'14'2'274'0,"17"-1"-103"16,9-2-34-16,6 0-52 16,-1-2-31-16,-3 0-21 15,-7 2-35-15,-6-1 13 16</inkml:trace>
  <inkml:trace contextRef="#ctx0" brushRef="#br0" timeOffset="115541.4977">6666 11619 1592 0,'4'1'345'0,"1"-4"-98"16,24 3-124-16,16 4-38 15,14-4-36-15,6 3 11 16</inkml:trace>
  <inkml:trace contextRef="#ctx0" brushRef="#br0" timeOffset="115870.9888">7205 11611 1557 0,'-6'1'285'16,"-5"2"-124"-16,16-3-25 0,14-2 20 15,19 0-32-15,10-2-22 16,10 4-52-16,-5-1-4 16,-4 0-48-16,-1 1 360 15</inkml:trace>
  <inkml:trace contextRef="#ctx0" brushRef="#br0" timeOffset="116125.4897">7618 11418 1190 0,'0'5'347'0,"3"8"-95"15,1 14-65-15,3 17-51 16,-2 1 7-16,3 8-20 16,-6-1-11-16,4-5-61 15,-1-6-17-15,2-14-30 16,1-11-20-16,-4-16-81 16,2-6-49-16,-6-10-105 15,-2-5-86-15</inkml:trace>
  <inkml:trace contextRef="#ctx0" brushRef="#br0" timeOffset="116261.2422">7605 11373 1476 0,'3'-8'280'15,"14"-9"-27"-15,8 2-31 16,10 5-106-16,8 6-35 16,2 3-47-16,-6 2-15 15,-2 7-16-15,1 1 44 16</inkml:trace>
  <inkml:trace contextRef="#ctx0" brushRef="#br0" timeOffset="116485.4809">7682 11781 1197 0,'0'7'345'0,"10"3"-80"16,13-1-56-16,18-9-75 15,2-3-29-15,2-3-58 16,-2 0-15-16,-4 0-31 16,-3 0-47-16</inkml:trace>
  <inkml:trace contextRef="#ctx0" brushRef="#br0" timeOffset="116669.713">7666 11593 1685 0,'19'4'368'16,"30"1"-217"-16,0-5-34 0,6 0-72 15,2-2 3-15,-3-4 359 16</inkml:trace>
  <inkml:trace contextRef="#ctx0" brushRef="#br0" timeOffset="116993.858">8092 11087 1565 0,'18'13'336'0,"13"8"-58"15,21 27-131-15,3 14-17 16,3 26-16-16,-10 5-4 16,-24 5-22-16,-8 0-28 15,-24-11-36-15,-4 0-10 16,-17-16-1-16,-10-14 7 16,-5-18-15-16,-6-18 122 0</inkml:trace>
  <inkml:trace contextRef="#ctx0" brushRef="#br0" timeOffset="117837.7796">8914 11786 1589 0,'4'14'328'0,"3"23"-113"16,-11 5-43-16,-12 4-78 15,-2-2-12-15,-2-15 9 16</inkml:trace>
  <inkml:trace contextRef="#ctx0" brushRef="#br0" timeOffset="118296.9312">9565 11383 1512 0,'-9'14'238'16,"-8"23"-76"-16,-2 10-39 15,-2 15-13-15,-1 1 4 16,0 0-52-16,0-5-23 0,9-12-26 16,5-10-5-16,10-23 3 15,7-12 3-15,8-24 2 16,7-11 2-16,3-15-5 15,-2-9 0-15,-5-3-3 16,-5-6-1-16,-3-4-3 16,2 4-3-16,-1 15-3 15,-2 13-4-15,-3 29 2 16,-4 14 1-16,1 29 2 16,1 13 2-16,8 15 0 15,5 7-3-15,11 3 1 16,-1-4 0-16,-1-5 6 15,0-2-4-15,-14-16-51 16,3-9-75-16</inkml:trace>
  <inkml:trace contextRef="#ctx0" brushRef="#br0" timeOffset="118446.8498">9461 11636 1566 0,'0'1'306'16,"11"1"-102"-16,11-2-95 0,22 2-48 16,9-5-10-1</inkml:trace>
  <inkml:trace contextRef="#ctx0" brushRef="#br0" timeOffset="119015.1936">10098 11556 1109 0,'0'-1'387'16,"4"-2"-161"-16,8 3 2 15,16 0-55-15,4 0-13 16,17 4-51-16,5 4-22 0,4 2-34 16,-1-3-13-16,0-2-19 15,-2-1-4-15,-5-3-39 16,-6-1-22-16,-15-6-61 16,-10-3-37-16,-16-4-30 15,-6 2 14-15,-17-3 50 16,-2-2 35-16,-5 0 53 15,0-1 18-15,10 5 3 16,5 5 10-16,10 8 20 16,9 6 20-16,11 2 13 15,4 3-6-15,7 4-2 16,-7 1 4-16,-13 7 29 16,-9 2 5-16,-15-3-18 15,-5-1-20-15,0-5-29 16,3-3-11-16</inkml:trace>
  <inkml:trace contextRef="#ctx0" brushRef="#br0" timeOffset="119290.2067">10868 11292 1528 0,'-2'0'299'0,"1"10"-44"15,1 9-50-15,6 22-99 16,4 8-4-16,3 11-15 16,2 2-7-16,-5 1-20 15,-3-6-20-15,-2-8-20 16,-3-4-13-16,3-17-37 15,-2-6-20-15,3-14 357 16</inkml:trace>
  <inkml:trace contextRef="#ctx0" brushRef="#br0" timeOffset="119703.0995">10849 11337 1454 0,'6'-8'265'0,"2"-8"-29"16,12 3-72-16,8 2-11 16,11 6-51-16,9 5-24 15,3 7-39-15,1 7-16 16,-11 7-16-16,-10 6-3 15,-31 2-2-15,-15 6 2 0,-20-2 1 16,-6 1 0-16,5-8-1 16,6-6-1-16,20-10-2 15,8-10 0-15,20 0-2 16,8-3-2-16,19 9 2 16,1 4-2-16,4 11 2 15,-7 4-2-15,-22 6 6 16,-11 3 4-16,-26 4 25 15,-16 0 10-15,-18-7 3 16,-6-5 1-16,-1-13-23 16,5-10-15-16,17-12 29 15,12-6 265-15</inkml:trace>
  <inkml:trace contextRef="#ctx0" brushRef="#br0" timeOffset="119975.789">11685 11410 1618 0,'-3'-1'417'0,"2"1"-58"16,1 0-112-16,-1 0-137 16,0 0-43-16,0 0-41 15,1 0-10-15,-1 0-10 16,1 0 289-16</inkml:trace>
  <inkml:trace contextRef="#ctx0" brushRef="#br0" timeOffset="120169.3131">11673 11657 1693 0,'1'5'456'0,"-3"2"-117"0,-1-2-94 15,3-2-122-15,-2-1 34 16</inkml:trace>
  <inkml:trace contextRef="#ctx0" brushRef="#br0" timeOffset="122934.8503">12562 11146 1477 0,'-2'5'235'0,"-8"8"-67"16,-1 10-16-16,-5 21-23 16,-4 10-2-16,-3 18-43 15,1 4-19-15,-1-3-36 0,2-10-9 16,4-18-4-16,2-12-1 15,11-15-14-15,1-6-21 16,8-10-88-16,1-4-42 16</inkml:trace>
  <inkml:trace contextRef="#ctx0" brushRef="#br0" timeOffset="123306.7747">12614 11133 1331 0,'3'1'242'0,"1"-1"-91"16,-1 8-18-16,2 9-36 15,1 7-5-15,7 17-4 16,7 12 1-16,1 20-10 15,1 3-18-15,3-1-24 16,4-6-4-16,7-19-13 16,1-9-2-16,-5-17-2 15,-3-5-2-15,-11-13-1 16,-5-5 1-16,-12-5 2 0,-5-3 0 16,-22-1-4-16,-12 0-2 15,-20 3-3-15,-10-1-3 16,-11 5-1-16,4 1-2 15,10 7-1-15,11 4 1 16,23-1-46-16,12-1 22 16</inkml:trace>
  <inkml:trace contextRef="#ctx0" brushRef="#br0" timeOffset="123741.9674">13061 11147 1571 0,'5'6'294'16,"-3"8"-116"-16,2 6-41 15,-1 21-20-15,2 10-1 16,-3 18-21-16,3 10 3 16,-4 0-43-16,-1-8-15 15,0-16-20-15,7-12 1 16,3-18-26-16,-1-7-19 0,7-15-61 16,-4-5 359-16</inkml:trace>
  <inkml:trace contextRef="#ctx0" brushRef="#br0" timeOffset="123944.3864">13070 11178 1508 0,'20'-2'254'0,"24"-6"-99"15,10 2-19-15,13 3-57 16,0 1-17-16,3 6-15 16,-5-2-19-16,-8 5-403 15</inkml:trace>
  <inkml:trace contextRef="#ctx0" brushRef="#br0" timeOffset="124237.4203">13117 11739 1422 0,'15'-2'249'16,"12"2"-45"-16,16-3-51 16,9 1-13-16,8 0-48 15,-5 1-27-15,-1 2-34 16,-2 3-10-16,-16-5-49 16,-4-4-33-16</inkml:trace>
  <inkml:trace contextRef="#ctx0" brushRef="#br0" timeOffset="124432.8921">13108 11491 1589 0,'13'0'325'16,"18"-2"-120"-16,11 5-41 15,17-3-53-15,2 0-31 16,7-1-13-16,-8-9-2 0</inkml:trace>
  <inkml:trace contextRef="#ctx0" brushRef="#br0" timeOffset="125020.6993">13820 11816 1141 0,'-16'-6'375'16,"-13"-2"-159"-16,-1 4-59 15,-4 2-25-15,14 9-69 16,5 3-22-16,5 4-26 16,19 6-2-16,5 3 14 15,16 3 6-15,10 6 17 16,-5-1 2-16,-8-2-6 16,-13-3-3-16,-21-6 1 15,-13-11-3-15,-10-6-1 16,-4-4-16-16,5-14 31 15</inkml:trace>
  <inkml:trace contextRef="#ctx0" brushRef="#br0" timeOffset="125440.3664">13917 11828 1609 0,'0'0'321'0,"-3"5"-166"16,0 4-33-16,3 7-55 16,0 4-8-16,7 1-17 15,2-3-9-15,5-3-12 16,2-2-5-16,5-9-2 16,-1-1 0-16,1-7 2 15,-3-8-2-15,-8-8-3 16,-1-2-1-16,-8-2-3 15,-1 3 0-15,-2 9-4 16,0-1-2-16,-1 13-6 16,1 6-1-16,4 13-5 15,5 12 2-15,6 15 2 16,7 7 2-16,-7 3 4 16,-3-1 1-16,-15-3 0 15,-13-2 10-15,-17-4 15 16,-7-2 4-16,-6-11 10 15,1-9-9-15,8-19-5 0,2-9-13 16,17-21-63-16,11-6-66 16,16-7-267-16</inkml:trace>
  <inkml:trace contextRef="#ctx0" brushRef="#br0" timeOffset="125742.204">14276 11886 993 0,'-11'-14'467'16,"-10"-9"-237"-16,-1 5-57 16,-4 2-8-16,8 11-65 15,2 5-17-15,9 10-52 16,15 9-13-16,4 3-6 15,11 4-1-15,8 2 6 16,-1 4-1-16,-3-1 4 16,-8 0 4-16,-19-6 7 15,-9-3-1-15,-14-11 0 16,-5-3-6-16,5-7-1 16,1-9-28-16,11-7-387 15</inkml:trace>
  <inkml:trace contextRef="#ctx0" brushRef="#br0" timeOffset="125949.9601">14351 11623 1548 0,'1'-3'305'0,"4"3"-91"15,1 9-32 1,4 18-80-16,2 7-11 0,-2 13-19 15,3 6-8-15,-5 8-25 16,1-2-8-16,-1-8-37 16,-3-8-22-16,-3-23 35 15</inkml:trace>
  <inkml:trace contextRef="#ctx0" brushRef="#br0" timeOffset="126068.6217">14340 11843 1533 0,'4'-2'294'16,"7"-2"-58"-16,13 2-159 16,6 2-7-16,15 4 371 15</inkml:trace>
  <inkml:trace contextRef="#ctx0" brushRef="#br0" timeOffset="126900.2434">14612 11938 1094 0,'7'0'375'0,"4"-6"-207"16,8 6-30-16,6-3-45 16,-4-4-17-16,8 1-23 15,-3-4-9-15,-2-3-14 16,-1 1-8-16,-11 0-11 16,-9-2 0-16,-10 1-4 15,-9-1-2-15,-10 3-3 16,-1 2-2-16,-4 4 0 15,5 5-1-15,6 7-3 16,4 7-2-16,8 9-2 16,4 7 1-16,8 6 5 15,6 2 2-15,8-4 9 16,3-5 5-16,8-8 0 16,-1-10 0-16,9-6 1 0,-4-5-5 15,-2-12-29-15,-6-3-10 16,-10-5-7-16,-3-5 6 15,-6-1 21-15,0-1 7 16,-3 3 22-16,-3 3 8 16,3 13 29-16,1 8 15 15,0 12-3-15,1 10-1 16,-1 7-12-16,-4 2-5 16,0-2-11-16,0-9-3 0,1-6-10 15,2-7-5-15,4-7-4 16,0-3-2-16,5-10-2 15,0-2 0-15,1-10-7 16,2-4-1-16,-1 1-5 16,1-1 0-16,-5 12-2 15,-2 4-2-15,2 18-3 16,-8 9-2-16,3 11 2 16,-4 4 2-16,-2 0 10 15,-1-3 2-15,2-4 5 16,2-3-1-16,8-12 0 15,5-3 0-15,-4-15 1 16,7 0 1-16,-10-9-4 16,2-5-2-16,3 2-3 15,-6-4-2-15,7 10-2 0,-9 5-4 16,-1 14 1-16,-3 6 4 16,0 13 11-16,6 5 4 15,1 4 2-15,1 4-2 16,2-10 32-16,-1-8 255 15</inkml:trace>
  <inkml:trace contextRef="#ctx0" brushRef="#br0" timeOffset="127516.5591">15433 11401 763 0,'0'1'526'16,"0"2"-268"-16,8 1-99 16,3-1 12-16,11 2-12 15,9-3-13-15,7 2-40 16,8-2-25-16,4-2-40 16,-9 0-16-16,2-5-8 15,-8-2-13-15,-6-1-71 16,-2-2 92-16</inkml:trace>
  <inkml:trace contextRef="#ctx0" brushRef="#br0" timeOffset="127787.9079">15583 11553 1370 0,'8'0'246'0,"24"0"-51"16,4-4 1-16,9 1-48 15,5 2-17-15,-9 1-49 16,-3-1-26-16,-12-4-2 15,-6 3 28-15</inkml:trace>
  <inkml:trace contextRef="#ctx0" brushRef="#br0" timeOffset="128983.2729">16996 10896 930 0,'3'0'451'0,"-7"0"-268"16,-9 1-43-16,-16 5-32 16,-13-1-21-16,-13 2-30 15,-5 3-17-15,-1-7-22 16,1 0 3-16,12-1-5 16,4 0-3-16,12 4-3 15,10 2-2-15,8 0 9 0,11 1 6 16,10-2 14-16,2-4 3 15,14 3-6-15,5 1-5 16,11 7-12-16,9 2-6 16,1 5-7-16,-3-2-2 15,-11 7-1-15,-9 4-1 16,-18 2 0-16,-9 3 1 16,-19 3 1-16,-9-1 1 15,-12 4 1-15,-6 4-1 0,-3 3-1 16,2 2 2-16,1-3-3 15,5-2 1-15,5-12-1 16,7-5 7-16,15-8 9 16,7-4 3-16,15 0 4 15,7-6-7-15,18-1-1 16,5-5 1-16,9-4-1 16,12 1-1-16,5-1-5 15,7-2-4-15,8 1 2 16,-6-4 1-16,-18 1 3 15,-6 2 0-15,-24-1 20 16,-13 2 14-16,-5 1 9 16,-5 0 8-16,-2 2-21 15,0-2-13-15,0 0-10 16,0 0-5-16,0 0 3 16,-1 0 54-16</inkml:trace>
  <inkml:trace contextRef="#ctx0" brushRef="#br0" timeOffset="130096.3333">17299 11073 1244 0,'1'-5'279'16,"-1"-9"-135"-16,0 13-35 15,0 4 1-15,0 5-14 16,0 11-14-16,8 8-14 16,3 8 8-16,5 12-9 15,2 5-6-15,4 12-12 16,4 5-11-16,-1-4-9 0,1-1-3 16,-5-19-6-16,-9-11-2 15,-1-12-3-15,0-7-1 16,-8-10 3-16,7-4 1 15,-3-9 3-15,-7-10-1 16,8-6-4-16,2-7-3 16,-10-17-4-16,8-3-2 15,-7-11-3-15,-1-1-2 0,5 10-2 16,-4 6 0-16,2 18-3 16,-2 7 0-16,0 16-7 15,-1 6-1-15,2 13 1 16,0 9 1-16,9 14 7 15,6 7 2-15,6 11 1 16,4 3 2-16,1-1-2 16,-3-3 2-16,-4-10 2 15,-1-12 1-15,-4-12 1 16,-1-6 2-16,-7-14 4 16,1-7 0-16,1-11 2 15,1-11 0-15,4-15 5 16,1-7 2-16,-4-17 5 15,-1 1-1-15,1 8 1 16,-2 7-2-16,-5 13-7 16,-1 9-4-16,-5 10-10 15,-4 11-4-15,1 12 6 0,-2 4-17 16,4 9 238-16</inkml:trace>
  <inkml:trace contextRef="#ctx0" brushRef="#br0" timeOffset="130575.5855">17952 11650 1360 0,'4'3'235'0,"5"0"-71"16,2-3-25-16,13 0-28 15,-2-4-24-15,3-4-26 16,2 0-13-16,-11-2-29 16,-3-1-4-16,-8 5-5 0,-7-2-2 15,-14-1-2-15,-5 3-1 16,-8 4-4-16,-2 3 2 16,2 11-1-16,3 4-1 15,2 3 0-15,5 3-1 16,11 4-1-16,6-3 1 15,16 3 7-15,10-2 4 16,7-5 5-16,-1-3 1 16,8-4-3-16,-1-4-16 15,6-7-115-15</inkml:trace>
  <inkml:trace contextRef="#ctx0" brushRef="#br0" timeOffset="130767.2661">18173 11645 1457 0,'2'4'260'16,"3"1"-33"-16,11 8-91 15,6 3-3-15,3 1-46 16,4 2-23-16,-5-1-26 16,-2 0-9-16,-3-5-22 15,-7-3-18-15,-4-9-82 16,-1-3-114-16</inkml:trace>
  <inkml:trace contextRef="#ctx0" brushRef="#br0" timeOffset="130883.8406">18371 11652 1310 0,'-4'0'292'0,"-14"0"-46"0,-4 5-11 16,-5 10-77-16,-4 1-52 16,4 7-57-16,3 3-20 15,6-4 2-15,5 0 12 16</inkml:trace>
  <inkml:trace contextRef="#ctx0" brushRef="#br0" timeOffset="131159.3094">18430 11363 1607 0,'0'-6'361'15,"7"-2"-121"-15,-8 16-118 16,1 13-31-16,0 20-37 16,-1 4 2-16,2 8-6 15,0 1-4-15,4-2-20 16,-1 0-9-16,5-5-8 16,9-5-2-16,4-11 5 15,2-7 0-15,1-19 2 16,-5-9-5-16,-6-15-38 15,-2-5-45-15,-2-3 141 16</inkml:trace>
  <inkml:trace contextRef="#ctx0" brushRef="#br0" timeOffset="131291.4744">18392 11549 1646 0,'14'5'343'16,"15"0"-178"-16,2-3-38 15,14 3-60-15,-6-9 74 0</inkml:trace>
  <inkml:trace contextRef="#ctx0" brushRef="#br0" timeOffset="153991.6533">1841 13226 1253 0,'3'11'286'0,"1"12"-115"15,10-10-28-15,6-6 14 16,9-11-9-16,4-8-2 16,4-18-39-16,0-7-18 15,-8-14-22-15,-9-10-6 16,-7-9-13-16,-7-3-7 0,-5-5-13 16,-1 6-4-16,-6 11-10 15,-1 10-1-15,-1 25-1 16,1 11-4-16,5 29-3 15,2 10-2-15,9 27-6 16,9 17-1-16,13 16 0 16,3 3 2-16,7-5 1 15,1-8 1-15,-7-23-3 16,-2-7-22-16,-10-20-46 16,-5-9-12-16,-9-14-31 15</inkml:trace>
  <inkml:trace contextRef="#ctx0" brushRef="#br0" timeOffset="154137.1539">2155 13079 1527 0,'15'6'225'16,"22"7"-142"-16,2-6-37 15,-2-3-17-15,-2 0-42 16</inkml:trace>
  <inkml:trace contextRef="#ctx0" brushRef="#br0" timeOffset="154289.0209">1888 12962 1475 0,'-6'2'304'15,"-6"-2"82"-15,17 8-295 16,10-3-45-16,19 2-32 15,11 3-2-15</inkml:trace>
  <inkml:trace contextRef="#ctx0" brushRef="#br0" timeOffset="154629.5461">2502 13240 1635 0,'12'0'334'0,"15"0"-189"0,1-2-34 15,2-2-23-15,-4-2-21 16,-3-3-20-16,-4-4-10 16,-1-2-16-16,-6-1 1 15,-13-1-1-15,-6-1 0 16,-12 5-3-16,-5 1-5 15,-4 5-8-15,5 7-5 16,-3 7 3-16,5 9-2 16,12 14-1-16,1 2-1 0,11 17-3 15,4 2 1-15,1 2 3 16,3 0 0-16,3-11 1 16,2-5 12-16,0-14-41 15,1-8-5-15</inkml:trace>
  <inkml:trace contextRef="#ctx0" brushRef="#br0" timeOffset="154898.4673">3119 13176 1551 0,'-9'14'356'15,"-5"9"-19"-15,-13 5-162 16,-2-2-48-16,-3-3-61 15,-7-5-22-15,4-13-26 0,3-5-20 16,2-15-55-16,2-5-15 16,12-8-1-16,4-3 8 15,15 4 32-15,12 4 21 16,14 11 30-16,9 8 17 16,5 14 19-16,-1 7 3 15,-4 11-8-15,-3 5-7 16,-6 1-5-16,0 2 53 15</inkml:trace>
  <inkml:trace contextRef="#ctx0" brushRef="#br0" timeOffset="155337.9253">4586 12729 1407 0,'-3'-1'278'16,"-5"8"16"-16,-2 3-44 15,-8 27-102-15,-7 14-25 16,-5 20-48-16,-2 10-22 15,3-3-30-15,9-5-8 16,5-20-9-16,7-8-4 0,12-23-42 16,1-12-38-16,14-18-98 15,-5-14-89-15</inkml:trace>
  <inkml:trace contextRef="#ctx0" brushRef="#br0" timeOffset="155618.4822">4570 12700 1240 0,'-3'-7'332'0,"-2"-4"-57"16,-1 5-16-16,2 10-100 16,3 6-47-16,1 9-69 15,9 9-16-15,17 17-15 16,9 8-4-16,16 8-5 16,4 2 1-16,-2-4-2 15,2-7 2-15,-8-6-1 16,-5-5 1-16,-13-10-2 15,-14-6 1-15,-11-4 0 0,-8-4 1 16,-17-3 8-16,-13 0 2 16,-23-3 1-16,-10-3 0 15,-10-8 3-15,4-2-3 16,17-7-4-16,9 2-15 16,21 3-37-16,10-1-40 15</inkml:trace>
  <inkml:trace contextRef="#ctx0" brushRef="#br0" timeOffset="155966.5479">5042 12714 1472 0,'0'-5'286'0,"-2"-7"4"15,2 10-43-15,0 12-122 16,0 7-38-16,2 21-63 0,5 12-2 15,3 21 3-15,0 7-3 16,-3 3-4-16,3-3-5 16,-7-16-7-16,5-7-19 15,3-14-41-15,-2-12-32 16,7-16-14-16</inkml:trace>
  <inkml:trace contextRef="#ctx0" brushRef="#br0" timeOffset="156278.7122">5508 12783 1389 0,'0'1'279'16,"-7"-1"21"-16,-9 9-130 15,-5 9-29-15,-13 4-62 16,-3 4-29-16,-10 5-31 15,-8 3-9-15,-2-3-3 16,7 1-3-16,8-4 0 16,12-4-1-16,9-1-7 15,4-7-1-15,19 3 1 16,9-3 3-16,23-1 6 16,10 3 10-16,15-2 15 15,9 3 4-15,-6 0-2 0,-2 2-4 16,-13-4 5-16,-7-4 30 15</inkml:trace>
  <inkml:trace contextRef="#ctx0" brushRef="#br0" timeOffset="156921.4213">5815 12566 1421 0,'0'0'215'16,"0"4"-70"-16,-5 3-7 16,-6 10-42-16,-1 7 0 15,-2 8-11-15,1 4-9 16,4-1-23-16,0-6-12 0,5-8-18 16,4-6-5-16,0-12-2 15,1-3-1-15,3-12 0 16,-2-5 0-16,4-7-7 15,-2-9-2-15,1-2-6 16,3-1 0-16,0 1-4 16,4 10 0-16,-2 1 0 15,0 7 1-15,3 11-3 16,-1 5 1-16,2 14 0 16,-2 5 1-16,4 12 3 15,-4 0 0-15,5 7 1 16,3 1 0-16,-6-5 13 15,9 4-15-15,-8-12-70 16,-3-5 89-16</inkml:trace>
  <inkml:trace contextRef="#ctx0" brushRef="#br0" timeOffset="157073.0177">5769 12684 1471 0,'5'3'224'16,"10"0"-105"-16,10-2-40 16,16-1-47-16,1 0-6 15</inkml:trace>
  <inkml:trace contextRef="#ctx0" brushRef="#br0" timeOffset="157444.5207">6054 12665 1301 0,'-1'2'258'0,"7"1"-98"15,5 0-25-15,16 0-42 16,6 0-17-16,10 0-29 0,3 2-12 16,-3 2-16-16,-2-2-5 15,-12-4-7-15,-5-1-9 16,-17-7-23-16,0-1-18 16,-7-7-21-16,-1-1-7 15,4 3 11-15,-3-1 14 16,6 10 23-16,1 1 22 15,-4 8 41-15,1 9 20 16,-10 4 25-16,-1 3-6 16,-6 2-12-16,3-2-3 0</inkml:trace>
  <inkml:trace contextRef="#ctx0" brushRef="#br0" timeOffset="157692.0509">6562 12554 1557 0,'0'1'275'0,"3"11"-101"15,-3 5-37-15,1 11-19 16,2 6-15-16,1 2-45 15,-2-2-19-15,0-5-26 16,4-5-3-16,-1-11-19 0,3-5-42 16,0-12-181-16</inkml:trace>
  <inkml:trace contextRef="#ctx0" brushRef="#br0" timeOffset="157973.5784">6516 12554 981 0,'4'-10'471'0,"3"-7"-242"0,5 4-46 15,7 4-15-15,7 2-43 16,2 3-25-16,8 9-48 16,-5 2-12-16,-7 6-22 15,-7 4-4-15,-17-1-4 16,-5 4-2-16,-14 0-2 16,3-4-1-16,1-4-9 15,8-6-6-15,12-6-9 16,4 0-2-16,13 0 2 15,4 4 5-15,7 7 0 16,-2 4 2-16,-8 2 13 16,-9 2 12-16,-22 1 20 15,-13 0 3-15,-18 0 0 16,-11-4 5-16,3-8 358 16</inkml:trace>
  <inkml:trace contextRef="#ctx0" brushRef="#br0" timeOffset="158589.7497">6912 13127 2249 0,'256'-3'18'16,"-168"0"-4"-16,-32 3 27 15,91-1-28-15,-120-1-37 16</inkml:trace>
  <inkml:trace contextRef="#ctx0" brushRef="#br0" timeOffset="158793.7071">7171 13272 1501 0,'14'0'318'0,"8"0"5"15,29-4-98-15,10-1-37 16,8-3-70-16,0 2-37 15,-12 3-17-15,-9 6 258 16</inkml:trace>
  <inkml:trace contextRef="#ctx0" brushRef="#br0" timeOffset="168357.7523">8147 12667 1449 0,'-3'-6'257'0,"2"1"-51"0,2 11-44 16,10 22-71-16,5 19-17 15,6 34 6-15,4 13-4 16,5 10-23-16,-5-5-9 15,1-24-21-15,-5-15-2 16,2-23-5-16,-3-14 6 16,0-21 23-16,-3-10 4 15,-11-22 2-15,9-6-6 16,-5-13-24-16,1-4-6 16,-2-15-5-16,-5-5-2 0,1 3-5 15,-1 5-3-15,4 30-5 16,-1 15-2-16,0 27-1 15,1 16 3-15,4 22 3 16,4 7 2-16,6 7 0 16,4 2 1-16,1-3-1 15,-2-1 1-15,-3-6 0 16,-2-6 1-16,-7-17 2 16,5-9 1-16,-5-20 7 15,4-12 4-15,0-18 3 16,-5-8-1-16,9-13-6 15,-7-6-2-15,6-9-5 16,-7-5-3-16,-2-1-1 16,-1 4 0-16,-11 11 2 15,-2 11 1-15,-7 17-3 16,-6 7-1-16,4 15-9 0,2 7 18 16</inkml:trace>
  <inkml:trace contextRef="#ctx0" brushRef="#br0" timeOffset="168747.8794">9121 13130 1607 0,'-3'9'336'0,"2"18"-141"16,1 6-27-16,0 10-52 16,1 5-23-16,-1-3-28 0,2-3-23 15,0-15-24 1,-1-8-1-16,5-17-24 0,0-8-21 16,-2-14-128-16,0-11-114 15</inkml:trace>
  <inkml:trace contextRef="#ctx0" brushRef="#br0" timeOffset="168871.2145">9094 13121 1335 0,'4'-4'280'16,"11"2"-28"-16,7 0-33 15,17 1-101-15,8-1-37 0,4 0-45 16,1-4-9-16,-9 6-56 16,-5-1 264-16</inkml:trace>
  <inkml:trace contextRef="#ctx0" brushRef="#br0" timeOffset="169022.0401">9143 13276 1637 0,'10'-2'334'0,"22"-1"-215"16,16 0-15-16,3 1-102 15</inkml:trace>
  <inkml:trace contextRef="#ctx0" brushRef="#br0" timeOffset="169539.5419">9509 13491 1086 0,'5'-7'413'15,"4"-8"-183"-15,-4-3-42 16,-5-4-18-16,-10 0-38 15,-3 4-16-15,-9 5-43 16,-4 5-20-16,2 9-28 16,0 4-9-16,9 12-15 15,5 3-1-15,8 3-7 16,9 5 2-16,8-6-15 16,3-4-9-16,3-8-15 15,0-5-5-15,-1-7 19 16,-4-4 12-16,-3-3 17 15,-4-5 2-15,-3 4 26 16,-2 2 15-16,2 9 26 16,0 5 11-16,2 8-15 15,2 6-10-15,-2 15-29 0,-2 2-9 16,-9 8 14-16,-10-3 11 16,-14-5 19-16,-6-3 5 15,-7-12-14-15,2-10-10 16,2-15-17-16,6-9-10 15,8-12-25-15,1-5 111 16</inkml:trace>
  <inkml:trace contextRef="#ctx0" brushRef="#br0" timeOffset="174960.5793">10254 13049 1269 0,'15'6'304'16,"7"0"-73"-16,23-2-100 15,15 3-29-15,18-7-51 16,14 0-5-16,2 0-29 16,-11-5 3-16,-15 3-54 15,-11 4-41-15,-17-2-211 16</inkml:trace>
  <inkml:trace contextRef="#ctx0" brushRef="#br0" timeOffset="175196.9499">10383 13144 1247 0,'-3'1'292'15,"-5"2"-115"-15,12 2-13 16,23-1-39-16,11-2-19 15,31-1-18-15,9-1-26 16,6-3-30-16,1 3-9 0,-13-4-40 16,-7 2-44-16</inkml:trace>
  <inkml:trace contextRef="#ctx0" brushRef="#br0" timeOffset="175391.4291">10945 12974 1566 0,'20'11'263'0,"26"12"-130"16,2 2-24-16,-13 3-32 16,-8 1 6-16,-27-4-31 15,-12 4-12-15,-16-4-24 16,-13-3 19-16</inkml:trace>
  <inkml:trace contextRef="#ctx0" brushRef="#br0" timeOffset="175660.8865">10412 12971 1529 0,'-29'11'279'16,"-12"11"-75"-16,-1 13-101 16,2 2-16-16,27 4-21 15,11-1-9-15,32-9-7 16,17 0-8-16,26-13 131 15,17-5-574-15</inkml:trace>
  <inkml:trace contextRef="#ctx0" brushRef="#br0" timeOffset="176129.116">11709 12632 1424 0,'1'-18'249'0,"-2"-17"-48"0,3 22-43 16,7 14-21-16,-1 32-34 16,1 17-17-16,3 42-21 15,1 18-4-15,-3 7-18 16,1-3-7-16,-4-23-8 16,3-16-19-16,0-22-43 15,2-14-29-15</inkml:trace>
  <inkml:trace contextRef="#ctx0" brushRef="#br0" timeOffset="176413.3586">12170 12699 1455 0,'1'-1'225'0,"-1"1"-78"16,-6 3-16-16,5-3-40 15,-18 4-20-15,-56 50-26 0,18-23-14 16,-6 10-19-16,-2 2-4 16,9 6-6-16,10-5 6 15,16-9 28-15,17-2 20 16,21-7 33-16,9-3 10 16,26 0 4-16,14-1-10 15,14-5-29-15,11 0-17 0,-1-2-29 16,-10-1-21-16,-14-1 14 15,-15-2-568-15</inkml:trace>
  <inkml:trace contextRef="#ctx0" brushRef="#br0" timeOffset="176655.052">12260 13242 1603 0,'1'10'317'0,"-2"14"-85"16,-3 11-57-16,4 10-61 16,0 0-3-16,0-5-68 15,6-4-17-15,0-12-32 0,1-6-49 16,0-13-116-16,-4-8-106 15</inkml:trace>
  <inkml:trace contextRef="#ctx0" brushRef="#br0" timeOffset="176926.7596">12275 13286 1462 0,'7'-8'253'16,"19"-9"-43"-16,0 4-56 15,4 3-55-15,0 6-10 16,-10 5-18-16,-3 6-9 0,-17 6-18 15,-4 4-14-15,-13 5-17 16,-5-3-2-16,2 1-25 16,3-4-30-16,9-11-55 15,8 0-5-15,8-5 18 16,7 0 29-16,12 5 50 16,-1 1 0-16,4 10 14 15,-6 8 21-15,-13 5 52 16,-10 2 15-16,-17 6-6 15,-12-6-16-15,-8-6-38 16,-1-5 15-16,4-22 340 16</inkml:trace>
  <inkml:trace contextRef="#ctx0" brushRef="#br0" timeOffset="177238.2559">12685 13151 1562 0,'5'3'353'16,"11"5"-18"-16,18-8-168 15,16 1-19-15,25-6-54 16,5-2-29-16,-2 6-11 16,-5 1 55-16</inkml:trace>
  <inkml:trace contextRef="#ctx0" brushRef="#br0" timeOffset="177660.515">13481 12607 1630 0,'0'-7'343'0,"4"0"-178"16,5 14-29-16,8 35-53 16,4 16-19-16,6 39-21 15,3 11-5-15,-6 11-7 16,-9-3-5-16,-13-16-10 15,-7-11-43-15,-1-30 143 16</inkml:trace>
  <inkml:trace contextRef="#ctx0" brushRef="#br0" timeOffset="177924.8932">13979 12683 1399 0,'-17'7'250'0,"-15"8"-43"16,-19 9-71-16,-11 10-22 15,-3 9-26-15,-1 2 1 0,12 5-60 16,10-2-15-16,20-8-14 16,13-9 5-16,31-10 26 15,15-2 9-15,20-5 19 16,14 5-5-16,8 1-22 15,1-2 3-15,-5 2 6 16,-6-4 327-16</inkml:trace>
  <inkml:trace contextRef="#ctx0" brushRef="#br0" timeOffset="178275.2774">14000 13317 1496 0,'-7'14'241'0,"-6"17"-86"0,0 0-17 16,4-5-57-16,3-1-8 16,6-15-28-16,2-2-2 15,4-14-2-15,5-8 3 16,4-7-19-16,1-11-7 15,2-4-6-15,0-5-3 16,1 5-5-16,-1 4-2 0,-1 13 7 16,-3 8 4-16,-7 12 7 15,4 9 2-15,3 10-4 16,-4 6-5-16,5 8-3 16,1 3-2-16,-5 1-3 15,7 1 4-15,-2-5-49 16,-5-4-8-16,-4-11 140 15</inkml:trace>
  <inkml:trace contextRef="#ctx0" brushRef="#br0" timeOffset="178420.5828">14043 13414 1641 0,'20'-3'359'15,"12"3"-176"-15,4-1-101 16,3-1 15-16</inkml:trace>
  <inkml:trace contextRef="#ctx0" brushRef="#br0" timeOffset="178884.9636">14566 12973 1491 0,'1'0'275'16,"9"4"-30"-16,10-2-43 15,16 8-60-15,5-6-35 16,10 0-52-16,-1-1-21 16,-5-6-17-16,-5 3 2 15,-10-3-47-15,-5 2-29 16</inkml:trace>
  <inkml:trace contextRef="#ctx0" brushRef="#br0" timeOffset="179054.51">14622 13137 1506 0,'13'2'264'0,"23"-1"-77"15,9-2-39-15,14 1-56 16,7 0-30-16,3 3 374 16</inkml:trace>
  <inkml:trace contextRef="#ctx0" brushRef="#br0" timeOffset="179843.1017">15283 12596 1497 0,'1'0'240'0,"5"5"-116"15,4 14-25-15,11 30-54 0,5 11 1 16,8 32 3-16,-3 8 3 15,-6-1-6-15,-3-6-15 16,-6-29-9-16,-1-13-4 16,-3-24 4-16,2-12 5 15,-3-20 6-15,0-14 2 16,2-16-1-16,-2-7-6 16,0-12-8-16,-5-11-3 15,0-14-3-15,2-3-4 16,-4 9-10-16,7 17-1 0,-8 33-6 15,1 17-2-15,3 29 3 16,3 19 2-16,11 27 3 16,-3 5 4-16,6 2 1 15,1-6 1-15,0-18 0 16,4-6 3-16,-5-22 3 16,0-9 5-16,-1-24 6 15,-2-9 3-15,0-17 14 16,-2-11 17-16,-1-26 20 15,0-12 0-15,-1-15-18 16,5 3-23-16,-2 24-30 16,-5 16-6-16,-7 31-8 15,-4 11 8-15,-6 19-24 16,-1 8 125-16</inkml:trace>
  <inkml:trace contextRef="#ctx0" brushRef="#br0" timeOffset="180237.2216">16076 13152 1486 0,'-4'7'253'0,"4"11"-63"16,0 11-52-16,-1 10-22 15,2 6-16-15,5 1-30 16,-8-5-10-16,3-15-38 16,6-6-2-16,-9-22 2 15,9-10-1-15,-6-17-1 16,0-7-2-16,-1-4-8 15,-5-4-1-15,-3-1-3 16,2 6-1-16,4 6-5 16,2 3 0-16,8 15-6 15,0 1-3-15,11 9-1 16,6 5 0-16,9 5-21 16,4 2-12-16,3 2-6 15</inkml:trace>
  <inkml:trace contextRef="#ctx0" brushRef="#br0" timeOffset="180433.7146">16083 13333 1499 0,'8'-5'272'0,"20"-5"-55"15,8 2-114-15,4 1-53 16,6 5-35-16,-7 5-136 16</inkml:trace>
  <inkml:trace contextRef="#ctx0" brushRef="#br0" timeOffset="180906.4493">16403 13507 1217 0,'6'-5'316'0,"3"-2"-135"15,4-2-35-15,-1-6-14 16,-3-3-51-16,-5-4-9 15,-5-1-26-15,-8 3-6 16,-8 8-6-16,-3 7-6 16,-5 12-8-16,3 4-5 0,3 7-12 15,6 1-2 1,8 0-3-16,5 3-2 0,6-7 1 16,5-6 1-16,7-5-3 15,2-5-3-15,1-3-1 16,0-3 0-16,-4 0 2 15,-4 1 3-15,-2 12 4 16,-1 7 6-16,-4 12 3 16,4 8 2-16,-6 5 0 15,-5 4-6-15,-8 5 19 16,-11-1 35-16,-15-7 36 16,-5 0 24-16,-12-21 8 15,1-13-35-15,8-16-37 16,6-11-20-16,14-10-28 15,11 1 271-15</inkml:trace>
  <inkml:trace contextRef="#ctx0" brushRef="#br0" timeOffset="183337.6488">1666 14520 1544 0,'8'7'263'15,"18"6"-99"-15,17 1-68 16,34-5-30-16,15-2-5 16,17-7-21-16,2 2 2 15,-15-2-63-15,-10 1-55 0</inkml:trace>
  <inkml:trace contextRef="#ctx0" brushRef="#br0" timeOffset="183565.5453">1854 14641 1619 0,'19'2'310'0,"31"3"-191"15,17 0-29-15,21-4-24 16,4-1-15-16,1 0 0 16,-3 0-26-16,-12 6-37 15</inkml:trace>
  <inkml:trace contextRef="#ctx0" brushRef="#br0" timeOffset="183758.1042">2529 14454 1276 0,'21'11'299'0,"18"6"-31"0,-7 9-148 16,-2 4-31-16,-19 1-27 16,-8 8-13-16,-16 5-16 15,-12-3-13-15</inkml:trace>
  <inkml:trace contextRef="#ctx0" brushRef="#br0" timeOffset="184032.9417">1771 14448 1461 0,'-15'22'259'0,"-14"15"-4"15,18 9-152-15,11 3-21 16,22-4-25-16,12-3 23 15,24-7-388-15</inkml:trace>
  <inkml:trace contextRef="#ctx0" brushRef="#br0" timeOffset="185503.1687">3369 14448 1108 0,'-7'1'349'15,"-2"1"-208"-15,5-3-24 16,11-13-37-16,7-5 2 16,8-15-12-16,5-2-5 15,-1-10-10-15,-3-6-5 0,-6 3-5 16,-3 0 2-16,-10 14 13 15,-2 6 5-15,-4 14 5 16,-3 7-8-16,-1 17-21 16,6 13-11-16,6 24-19 15,6 8-3-15,6 19-4 16,-1 4-3-16,4-2 5 16,-2-6 4-16,-1-19-46 15,-5-16-21-15</inkml:trace>
  <inkml:trace contextRef="#ctx0" brushRef="#br0" timeOffset="185684.6832">3225 14656 1579 0,'11'2'315'15,"32"-1"-97"-15,18 0-71 16,22-5-71-16,13 1-15 15,0-3-35-15,-1 2 0 16,-3 4-27-16,-7 1-4 16</inkml:trace>
  <inkml:trace contextRef="#ctx0" brushRef="#br0" timeOffset="186061.6767">3400 14994 1573 0,'-9'-17'283'0,"-3"-20"-148"16,18 1-51-16,28 4-33 15,6 2 6-15,15 15 7 16,3 8-2-16,-5 22-18 15,-3 15-4-15,-27 22-1 16,-18 3-4-16,-25 6 0 16,-14-1-4-16,-5-11-9 15,-3-7-1-15,0-17-17 16,7-12-13-16,4-19-39 0,7-13-14 16,24-11-6-16,4-4 8 15,24-1 29-15,14 11 16 16,6 11 23-16,4 11 7 15,4 14 13-15,-6 7-2 16,-8 15-7-16,-3 3 26 16,-10-1-338-16</inkml:trace>
  <inkml:trace contextRef="#ctx0" brushRef="#br0" timeOffset="186565.6485">4065 14454 1540 0,'11'4'327'16,"7"4"-56"-16,1 24-96 15,-4 8-27-15,-10 7-52 16,-2 5-15-16,-8-10-31 16,-3-3-14-16,5-14-20 15,-2-11-2-15,5-22-6 16,3-10-8-16,5-19-13 16,5-6-8-16,10-3-1 0,4-1 5 15,6 16 3-15,1 7 4 16,-1 17 8-16,-4 12 5 15,-10 13 15-15,-4 9 2 16,-11 6-2-16,-4-1-3 16,-6-2-7-16,0-3 1 15,1-13-19-15,2-6-20 0,8-19-36 16,6-7-12 0,7-12 14-16,-2-6 18 0,8 1 28 15,1 6 11-15,4 9 15 16,2 13 8-16,-9 12 24 15,-8 9 10-15,-7 16 0 16,-7 0-2-16,1 5 6 16,3-1 211-16</inkml:trace>
  <inkml:trace contextRef="#ctx0" brushRef="#br0" timeOffset="187059.6994">4744 14517 1461 0,'-5'5'251'16,"-2"5"-38"-16,0 21-106 15,1 4-17-15,5 7 6 16,0-1 7-16,10-6-17 15,6-5-9-15,15-9-26 16,9-8-9-16,5-16-14 16,-1-7-5-16,-4-13-2 15,-13-9-3-15,-8-6-5 16,-5-4-7-16,-9 3-8 16,0 3-3-16,-7 10-3 15,0 13-3-15,-2 15 15 16,-2 13 5-16,1 13 5 15,2 9 4-15,3 6-10 16,1 2-4-16,10 2 10 16,3-6 15-16</inkml:trace>
  <inkml:trace contextRef="#ctx0" brushRef="#br0" timeOffset="187280.1149">5128 14908 1599 0,'-3'20'355'15,"-4"16"-92"-15,2 5-70 0,5-6-92 16,4-9-30-16,5-6-36 16,-1-9-30-16,1-15-72 15,-2 1-43-15,-7-11-190 16,0 3-103-16</inkml:trace>
  <inkml:trace contextRef="#ctx0" brushRef="#br0" timeOffset="187529.4437">5060 14889 1414 0,'7'-9'250'0,"14"-6"-45"16,4-2-22-16,9 5-86 16,3 3-23-16,-3 9-41 15,-3 5-12-15,-13 8-9 16,-9 6-4-16,-15 7 3 15,-9-1 0-15,-3 1-3 0,2 0-4 16,1-16-26 0,8 1-16-16,5-14-15 0,4-2 3 15,13 1 24-15,7 1 11 16,5 8 12-16,2 2 0 16,-6 9 10-16,-9 1 12 15,-15 5 14-15,-10 1 4 16,-15-1-4-16,-6-4 6 15,-1-12 389-15</inkml:trace>
  <inkml:trace contextRef="#ctx0" brushRef="#br0" timeOffset="187839.2675">5231 14233 1617 0,'15'-5'338'0,"18"-2"-145"16,5 8-55-16,-7 15-57 15,-9 7-18-15,-22 14-26 16,-13 6-6-16,-21 10-12 15,-2 2-5-15,5-11-8 0,11-9-2 16,22-25 1-16,12-9 1 16,24-7 0-16,12-4 2 15,9 3 39-15,1 3 320 16</inkml:trace>
  <inkml:trace contextRef="#ctx0" brushRef="#br0" timeOffset="188169.9882">5860 14645 1790 0,'5'2'451'0,"13"1"-259"16,16 1-37-16,18 0-52 15,15-1-38-15,12 4 60 0,1-2 195 16</inkml:trace>
  <inkml:trace contextRef="#ctx0" brushRef="#br0" timeOffset="188634.0273">6877 14289 1506 0,'-33'-10'293'15,"-21"-5"-44"-15,-6 19-126 16,5 12-38-16,16 23-62 16,6 11-7-16,21 16 15 15,12 5 11-15,21-3 14 16,15-5-3-16,20-11-17 0,5-9-1 15,9-20 2-15,3-11 1 16,-2-26 3-16,-2-14-7 16,-8-19-8-16,-14-5 1 15,-26-14-3-15,-18 0-2 16,-29-4-9-16,-17 2-5 16,-19 13-13-16,1 6-19 15,7 25-32-15,6 7 53 0</inkml:trace>
  <inkml:trace contextRef="#ctx0" brushRef="#br0" timeOffset="188815.5133">7062 14274 1613 0,'-8'3'369'0,"-14"13"-97"16,-5 17-48-16,-15 26-52 15,-10 14-31-15,-4 10-61 16,1-4-11-16,13-16 32 16,17-10 176-16</inkml:trace>
  <inkml:trace contextRef="#ctx0" brushRef="#br0" timeOffset="189223.6483">7655 14452 1649 0,'0'3'380'0,"5"1"-124"16,13 7-79-16,19-10-59 16,8 0-27-16,8-1-55 15,0-5-11-15,-4 5-34 16,-3-2-28-16,-10 0-53 16</inkml:trace>
  <inkml:trace contextRef="#ctx0" brushRef="#br0" timeOffset="189402.2125">7738 14633 1601 0,'13'0'351'0,"22"0"-111"15,5-1-72-15,15 1-73 16,5 0-34-16,-4-1 329 15</inkml:trace>
  <inkml:trace contextRef="#ctx0" brushRef="#br0" timeOffset="194495.2437">8603 14580 1581 0,'14'0'347'0,"8"0"-50"15,34 0-161-15,12-3-21 16,22-4-49-16,5 5-25 16,-2-1 15-16,-4 3 202 15</inkml:trace>
  <inkml:trace contextRef="#ctx0" brushRef="#br0" timeOffset="195036.9944">9392 14460 1482 0,'2'10'264'0,"15"24"-45"15,-10 1-48-15,-5 11-46 0,0 4-25 16,-13-16-33-16,3 0-25 15,4-16-23-15,4-9-5 16,3-19-8-16,4-12-6 16,8-18-14-16,-1-9-4 15,8 2-2-15,1 2 5 16,4 15 12-16,3 13 10 16,0 13 9-16,-2 10 10 0,-6 17 13 15,-8 1 0-15,-10 6 1 16,-4 4-9-16,0-4-16 15,-1 0-6-15,6-11-9 16,1-7-12-16,7-20-18 16,7-7-2-16,1-13 2 15,-1-2 14-15,2-1 15 16,-2 3 0-16,-3 10 5 16,-3 9 12-16,-8 17 23 15,1 11 4-15,-7 13 9 16,2 4-11-16,2 3-2 15,-6-6-10-15,13-4-124 16</inkml:trace>
  <inkml:trace contextRef="#ctx0" brushRef="#br0" timeOffset="195605.654">10245 14648 884 0,'3'-7'494'0,"8"-2"-262"16,-1-2-52-16,-7-7-33 16,2 5-20-16,-10-6-16 15,-8 0 2-15,-14 1-3 16,-8-1-5-16,-4 13-29 16,-1 7-15-16,2 12-36 15,4 6-16-15,11 7-11 16,8 0-3-16,13 3-3 15,8 0-2-15,12-7-9 16,5-6-10-16,10-10-14 16,2-6 1-16,2-8 7 15,-2-6 11-15,-11-6 17 16,-9 2 7-16,-1 7 9 0,-4 3 13 16,-3 13 20-16,7 9 10 15,-4 12 1-15,2 9-16 16,3 12-23-16,-8 5-8 15,-9 3 2-15,-4 3 12 16,-16-10 21-16,-7-4 4 16,-8-12 2-16,-8-10-13 15,-1-15-17-15,5-8-5 0,6-25-22 16,10-11-16-16,14-14 305 16</inkml:trace>
  <inkml:trace contextRef="#ctx0" brushRef="#br0" timeOffset="196100.4363">10925 13901 1543 0,'-19'8'298'0,"-17"20"-91"16,0 12-9-16,-5 18-46 15,6 13-42-15,5 30-42 16,3 14-22-16,25 11-29 16,11-1-9-16,23-19-5 15,8-13 3-15,8-21-25 16,-2-11-39-16,4-27-26 16</inkml:trace>
  <inkml:trace contextRef="#ctx0" brushRef="#br0" timeOffset="197157.2356">11158 14460 1429 0,'-4'0'238'0,"2"8"-49"15,-4 4-36-15,4 15-77 0,0 1-18 16,3 7-25-16,6 0-9 16,8-2-10-16,7-2-1 15,2-14-4-15,1-6-3 16,-1-18 3-16,-2-12 0 16,-2-8 2-16,2-4 0 15,-7-2 16-15,-1 3 11 16,-4 6 29-16,-9 1 15 0,-2 15 7 15,-2 10-1 1,0 19-29-16,4 18-14 0,10 24-28 16,-2 7-7-16,-3 20-5 15,-5-3 1-15,-20-8 15 16,3-8 2-16,-7-19 2 16,-6-12-2-16,6-19-12 15,-9-8-2-15,-2-23-9 16,6-15-13-16,4-13-29 15,5-9 22-15</inkml:trace>
  <inkml:trace contextRef="#ctx0" brushRef="#br0" timeOffset="197459.1652">11651 14650 1546 0,'7'-6'341'0,"19"5"-8"16,5-1-110-16,7 1-97 16,8 5-39-16,3 4-25 15,-1 3 83-15</inkml:trace>
  <inkml:trace contextRef="#ctx0" brushRef="#br0" timeOffset="197997.2418">12124 14104 1470 0,'0'2'267'0,"0"8"-26"15,3 13-56-15,7 21-89 16,0 13-25-16,1 22-29 16,-2 4-2-16,1 1-12 15,-3-5-1-15,-6-15-13 16,2-12-5-16,-3-21-1 16,-1-9 1-16,1-18 3 15,-1-8 1-15,3-16-2 16,1-6-2-16,3-9-7 15,5 0-2-15,2 3-4 16,9 6-1-16,4 14 1 16,0 7 0-16,-5 18 3 15,-4 3 5-15,-9 8 11 16,1 8 3-16,-2-2 2 16,3 0-5-16,7-7 14 0,1-8 207 15</inkml:trace>
  <inkml:trace contextRef="#ctx0" brushRef="#br0" timeOffset="198302.4251">12582 13953 1631 0,'12'17'357'0,"15"27"-106"16,5 19-52-16,4 28-15 15,0 14 5-15,-17 13-61 16,-14 0-23-16,-29-11-52 15,-24-12-14-15,-7-19-5 16,1-16-22-16,10-27 204 16</inkml:trace>
  <inkml:trace contextRef="#ctx0" brushRef="#br1" timeOffset="205994.697">4710 14081 1582 0,'1'-6'290'0,"-1"-1"-159"0,-7 17-66 16,-14 32-42-16,-14 24-8 15,-21 55 3-15,-11 16 2 16,-23 24-3-16,-3 9-1 16,-5-22-8-16,9-9-45 15</inkml:trace>
  <inkml:trace contextRef="#ctx0" brushRef="#br1" timeOffset="206787.2683">9971 14125 1573 0,'-12'8'277'0,"-10"12"-133"0,-18 46-77 15,-17 34 8-15,-31 44 2 16,-22 24-7-16,-14 23 15 15,-4-3 13-15</inkml:trace>
  <inkml:trace contextRef="#ctx0" brushRef="#br0" timeOffset="210661.1375">13326 14433 1326 0,'-7'3'260'15,"-2"6"-58"-15,9 3-12 0,23-2-66 16,25-6-7 0,-24-3-51-16,0 1-23 15,94-2-27-15,11-2-7 0,7 0-1 16,-60 0-6-16,-9 7-91 15,-13 0-88-15</inkml:trace>
  <inkml:trace contextRef="#ctx0" brushRef="#br0" timeOffset="210874.8603">13428 14579 1552 0,'0'-1'273'0,"17"4"-122"16,14 0-28-16,27 3-34 15,10-2-19-15,15-4-30 0,0-6-11 16,-5-1-14-16,1 1-4 16,-22-4-25-16,-7 5-43 15,-21-5-140-15</inkml:trace>
  <inkml:trace contextRef="#ctx0" brushRef="#br0" timeOffset="211020.4689">13990 14441 896 0,'18'11'436'0,"20"16"-252"16,2 3-60-16,-13-1 18 16,-11 1 4-16,-16 0-26 15,-14-5-19-15,-15-5-51 16,-8-3-57-16</inkml:trace>
  <inkml:trace contextRef="#ctx0" brushRef="#br0" timeOffset="211231.9947">13338 14460 1717 0,'-12'17'365'0,"-11"17"-227"0,12 8-28 15,23-2-35-15,16-1-20 16,36-2 83-16,10-9-415 16</inkml:trace>
  <inkml:trace contextRef="#ctx0" brushRef="#br0" timeOffset="211951.2694">1764 16080 1451 0,'6'0'232'0,"8"6"-22"16,27 3-111-16,16-1 1 15,26 3-7-15,7-11-20 0,3-4-26 16,3-2-8-16,-9-5-26 16,-6 3-49-16,-14-1 21 15</inkml:trace>
  <inkml:trace contextRef="#ctx0" brushRef="#br0" timeOffset="212168.7316">1907 16221 1601 0,'30'-1'274'0,"39"0"-183"0,12-2-17 15,12-3-15-15,2 1-1 16,-3-5-18-16,-7 7-8 15,-23 0-77-15,-13-3-71 16</inkml:trace>
  <inkml:trace contextRef="#ctx0" brushRef="#br0" timeOffset="212319.6428">2579 16026 1480 0,'11'7'244'16,"14"4"-64"-16,-1 7-35 0,-11 3-21 15,-3 7-9-15,-13 9-35 16,-5 1-4-16,-13-3 5 16,-10-10-483-16</inkml:trace>
  <inkml:trace contextRef="#ctx0" brushRef="#br0" timeOffset="212500.6735">1933 16051 1570 0,'-14'11'300'0,"-14"18"-98"16,6 6-62-16,21 6-55 16,13 0-29-16,28-6 1 15,13-11 352-15</inkml:trace>
  <inkml:trace contextRef="#ctx0" brushRef="#br0" timeOffset="213072.5655">3578 16063 1436 0,'11'-4'237'0,"8"3"-43"16,-1 12-96-16,-5 9-11 15,-9 20-18-15,-1 6 1 16,-4 11-17-16,2 3-14 15,6-8-21-15,2-6-5 16,12-17 1-16,2-12 1 16,11-20 3-16,4-17 0 15,5-17-1-15,0-9-1 16,-9-4-6-16,-7-1-3 16,-16 4-3-16,-3 6-4 0,-12 11 2 15,-4 14-2-15,-5 17 9 16,-4 10 7-16,5 23 8 15,2 8 3-15,9 11-7 16,3 3-4-16,15-5 0 16,6-3 30-16,6-11-171 15</inkml:trace>
  <inkml:trace contextRef="#ctx0" brushRef="#br0" timeOffset="213264.1112">4068 16391 1481 0,'-3'17'283'15,"3"8"-12"-15,-1 13-121 16,1-1-18-16,0-1-63 0,4-1-27 16,-2-13-38-16,7-1-34 15,-3-19-104-15,-7-6-123 16</inkml:trace>
  <inkml:trace contextRef="#ctx0" brushRef="#br0" timeOffset="213530.3971">4062 16390 1546 0,'11'-8'237'0,"17"-1"-154"16,1 0-17-16,0 10-14 15,-2 8-2-15,-12 5-12 16,-5 7-4-16,-15 3 0 15,-7-1-12-15,-5 0-21 16,1-4-10-16,7-10-30 16,5-7-3-16,12-4 4 15,7-1 7-15,7 2 22 16,6 1 1-16,0 11 29 16,-2 3 14-16,-12 10 52 15,-8 7 25-15,-18-1-19 16,-10-1-11-16,-5-11-52 15,-4-11 34-15</inkml:trace>
  <inkml:trace contextRef="#ctx0" brushRef="#br0" timeOffset="213964.9907">4201 15889 1453 0,'3'-9'228'0,"6"-13"-49"15,12 3-29-15,6 4-33 16,9 3-16-16,6 9-52 16,-8 3-11-16,-8 13-8 15,-8 9 5-15,-27 11 4 16,-6 8 1-16,-15 6-10 15,-6-1-11-15,8-8-10 16,4-7-5-16,15-12-7 0,9-9-3 16,16-5-3-16,11-5 1 15,11-5 13-15,10 3 89 16</inkml:trace>
  <inkml:trace contextRef="#ctx0" brushRef="#br0" timeOffset="214312.2272">4922 16125 1627 0,'6'2'378'16,"4"5"-87"-16,15-1-187 15,10 2-20-15,10-4-42 16,7-3-16-16,3 1-21 0,-2-2-26 16</inkml:trace>
  <inkml:trace contextRef="#ctx0" brushRef="#br0" timeOffset="214510.7049">4993 16318 1706 0,'13'0'401'0,"31"0"-190"16,11-1-50-16,6-6-83 15,12 2-1-15,-17-1 289 16</inkml:trace>
  <inkml:trace contextRef="#ctx0" brushRef="#br0" timeOffset="217010.2013">6022 16157 1294 0,'-24'-9'269'0,"-24"-14"-85"16,10-9-25-16,26-15-70 16,15-6-36-16,25-7-49 0,11 3 2 15,21 20 12-15,4 14 16 16,9 32 25-16,-6 19 0 16,-29 30 19-16,-17 12-3 15,-44 10-8-15,-20 0-2 16,-23-4-25-16,-1-5-10 15,9-16-7-15,9-16-2 16,17-31-18-16,4-11-7 0,20-24-20 16,7 0-5-16,17 0 4 15,11 5 5-15,11 18 12 16,1 4 5-16,8 22 8 16,-1 8 5-16,-3 12 13 15,-2 1 21-15,-6-7-382 16</inkml:trace>
  <inkml:trace contextRef="#ctx0" brushRef="#br0" timeOffset="217533.903">6606 16371 1138 0,'5'-3'345'0,"4"-3"-174"0,-2-7 7 16,1-7-5-16,-1 2-19 16,-2-5-36-16,-3-1-22 15,-6-1-31-15,-8-4-9 16,-11 3-16-16,-4 8-8 15,-6 8-18-15,-2 9-10 0,9 14-8 16,0 4-6 0,10 7-3-16,8 4 1 0,8-1 0 15,1-1 0-15,11-4-8 16,3-5-3-16,6-10-20 16,5-7-9-16,3-9 5 15,-1-4 6-15,-4 1 23 16,-2 0 11-16,-3 10 7 15,1 3 9-15,-3 16 30 16,2 11 10-16,-3 12 15 16,1 10-1-16,-5 5-23 15,-8 2-4-15,-14-3 3 16,-10-2 0-16,-16-11 3 16,-4-3 0-16,-8-17-7 15,-1-12-3-15,7-13-10 16,1-16-6-16,19-12-39 15,5-6-20-15,12-12 339 0</inkml:trace>
  <inkml:trace contextRef="#ctx0" brushRef="#br0" timeOffset="217978.9482">7220 15651 1466 0,'-18'3'256'16,"-16"-2"-37"-16,-9 31-83 0,-7 10-18 15,2 34-42-15,5 16-26 16,20 25-32-16,11 8-6 16,21 1-7-16,10-8-3 15,14-28 3-15,6-12 0 16,11-37-16-16,4-10-21 16</inkml:trace>
  <inkml:trace contextRef="#ctx0" brushRef="#br0" timeOffset="218487.9825">7364 15688 1513 0,'0'0'278'0,"1"1"-63"16,3 22-75-16,2 18-25 16,-3 23-17-16,-3 14-10 15,1 14-21-15,1-1-10 16,-2-9-25-16,0-6-10 16,1-20-10-16,1-12-2 15,4-22 1-15,1-13 0 16,-7-20-7-16,7-9-6 0,3-17-5 15,9-4-3-15,10 0 1 16,1 8 2-16,5 17 2 16,-2 9 0-16,-8 18 5 15,-4 12 3-15,-13 11 3 16,-2 5 13-16,-2 0-6 16,1-3 336-16</inkml:trace>
  <inkml:trace contextRef="#ctx0" brushRef="#br0" timeOffset="218698.4783">7824 16221 1811 0,'8'-1'455'16,"16"3"-301"-16,0-1-47 16,15 1-57-16,4 3 25 15</inkml:trace>
  <inkml:trace contextRef="#ctx0" brushRef="#br0" timeOffset="219236.5862">8309 16068 1369 0,'-5'11'220'0,"-6"8"-61"15,-4 4-107-15,5 9 2 16,1-1 12-16,9 0 1 15,15-1-8-15,3-9-8 16,8-10-17-16,1-9-3 16,5-14-9-16,-4-5 0 15,-10-11-2-15,-3 0-1 16,-14 2-4-16,-1 2-3 16,-9 3-3-16,0 5-2 0,1 12-11 15,-3 4-1-15,14 18-7 16,0 8 0-16,6 13 12 15,5 10 1-15,6 16 11 16,-3 3 8-16,-5 5 5 16,-9-3 16-16,-13-14 9 15,-8-7-5-15,-10-20 6 16,0-8-17-16,-3-22-63 16,-1-11-28-16</inkml:trace>
  <inkml:trace contextRef="#ctx0" brushRef="#br0" timeOffset="222042.1937">8619 15654 1649 0,'4'3'338'0,"5"6"-180"15,22 25-85-15,10 18-26 16,9 26 4-16,-3 10 6 16,-21 13 3-16,-10 3-1 0,-24-4-9 15,-12-3-6-15,-12-19-22 16,-11-11-2-16,-2-29 2 15,0-16-15-15,11-22 106 16</inkml:trace>
  <inkml:trace contextRef="#ctx0" brushRef="#br0" timeOffset="222470.4026">9327 16101 1552 0,'0'0'272'0,"7"2"-84"15,11 2-62-15,32-3-48 16,17 1-1-16,30-1-34 16,9 4-18-16,-6-2-12 15,-8 8 17-15,-19-2-45 16,-13-2-178-16</inkml:trace>
  <inkml:trace contextRef="#ctx0" brushRef="#br0" timeOffset="222695.9715">9461 16242 1579 0,'11'-4'301'0,"14"0"-109"16,29-1-130-16,15 0 9 15,14 4-10-15,-1-3-4 16,-7 4-13-16,-11-2 4 16,-12 2-55-16,-8 0-63 15</inkml:trace>
  <inkml:trace contextRef="#ctx0" brushRef="#br0" timeOffset="222863.6213">9995 16019 1331 0,'10'4'279'0,"12"11"30"16,2 0-112-16,3 10-34 16,-6 5-14-16,-10 2-30 15,-11 6-9-15,-19 5-36 16,-9-2-7-16,-9-8 13 16,4-11 234-16</inkml:trace>
  <inkml:trace contextRef="#ctx0" brushRef="#br0" timeOffset="223399.0213">10837 15922 1584 0,'14'-3'316'16,"13"2"-98"-16,-8 18-114 15,-3 12-6-15,-14 17-8 16,-7 2-8-16,-5 10-26 16,0-3-12-16,11-10-24 15,11-3-10-15,13-25-6 16,9-8-1-16,11-18 4 15,1-12 0-15,-3-13-1 16,-4-7 1-16,-10-1-8 16,-9-2-3-16,-9-3-2 0,-2 3-2 15,-8 7 5-15,-2 8 3 16,-4 22 5-16,2 13 4 16,-3 16 6-16,6 9-3 15,2 10-2-15,11 7-4 16,3 2 16-16,0 0 25 0</inkml:trace>
  <inkml:trace contextRef="#ctx0" brushRef="#br0" timeOffset="223626.4598">11332 16291 1617 0,'0'1'375'0,"0"10"-77"15,1 7-116-15,0 13-73 16,-1 5-17-16,2 0-47 16,1-2-14-16,-1 0-18 15,3-8-2-15</inkml:trace>
  <inkml:trace contextRef="#ctx0" brushRef="#br0" timeOffset="223937.7064">11325 16304 1506 0,'13'-8'260'15,"17"-4"-53"-15,0 5-66 16,6 4-41-16,-2 3-25 15,-10 3-43-15,-5 4-18 16,-14 5-1-16,-6 3-3 0,-10 1-10 16,-2-1-7-16,5-6-25 15,1-5-18-15,9-4-7 16,8-3 6-16,6 3 20 16,6 0 17-16,5 10 10 15,-4 3 20-15,-9 10 37 16,-7 6 11-16,-20 4 26 15,-11 0-15-15,-16-4-23 16,-9-11 0-16,6-18 22 16,2-10-357-16</inkml:trace>
  <inkml:trace contextRef="#ctx0" brushRef="#br0" timeOffset="224299.8565">11939 16076 1456 0,'9'-2'292'15,"4"2"87"-15,20-1-270 16,9 8-23-16,17 0-50 15,1 2-17-15,-6-1-6 16,-7-3 391-16</inkml:trace>
  <inkml:trace contextRef="#ctx0" brushRef="#br0" timeOffset="224481.381">12017 16215 1631 0,'16'4'366'0,"16"1"-158"15,14 3-88-15,6-4-31 16,3 0-16-16,0-1 178 16</inkml:trace>
  <inkml:trace contextRef="#ctx0" brushRef="#br0" timeOffset="225637.4533">12735 15716 1293 0,'-1'-8'317'16,"1"-4"26"-16,-6 4-82 15,6 17-89-15,0 12-47 0,-1 22-73 16,1 13-12-16,0 10-24 16,0 0-4-16,3-10-23 15,1-11-23-15,2-19 32 16</inkml:trace>
  <inkml:trace contextRef="#ctx0" brushRef="#br0" timeOffset="225782.0672">12609 15927 1581 0,'16'4'316'15,"17"9"-122"-15,14-9-102 16,11-3-24-16,14 1-37 15,1-4 10-15</inkml:trace>
  <inkml:trace contextRef="#ctx0" brushRef="#br0" timeOffset="225993.2296">12576 16276 1662 0,'7'4'367'0,"16"1"-139"15,17-1-99-15,27-4-25 16,10-2-22-16,10-3-20 16,3 3 24-16</inkml:trace>
  <inkml:trace contextRef="#ctx0" brushRef="#br0" timeOffset="226444.0638">13284 15928 1513 0,'8'3'251'16,"4"23"-84"-16,7 15-73 15,13 32-53-15,-4 11 26 0,5 13 30 16,0 2-7 0,-8-12-12-16,-4-17-24 15,-3-31-31-15,-1-15 0 0,-2-27 18 16,0-17 6-16,3-24 8 16,-3-15 1-16,-7-27-5 15,0-3 2-15,-8-13-5 16,-4-13-4-16,-6-16-15 15,-6-1-10-15,0 20-14 16,-3 23-6-16,11 50-1 16,6 18-17-16,3 22 294 15</inkml:trace>
  <inkml:trace contextRef="#ctx0" brushRef="#br0" timeOffset="227007.9927">13564 15506 702 0,'2'-6'499'15,"-2"-9"-226"-15,5 7-150 16,9 7-1-16,13 3-32 16,16 8-8-16,39-1-31 15,18-5-12-15,44-1-20 16,22-2-1-16,36-6 9 15,14-5 0-15,20-17 2 16,5-7-1-16,-6-7-23 16,-8 1-2-16,-27 15-3 15,-19 10 0-15,-50 18 1 16,-25 10 13-16,-46 7-56 16,-17-1-7-16,-28-2-10 15,-15-4-14-15,-20-7 49 16,-5-4 14-16,-10-10 37 0,7 1 14 15,13-2 12-15,-3-5 6 16,18 7-25-16,6-4-9 16,1 3-16-16,10 1-9 15,-2 8-3-15,-4 8 4 16,6 27 30-16,-2 13 1 16,-3 14 25-16,3 5-2 15,-3-10 44-15,0-1 337 16</inkml:trace>
  <inkml:trace contextRef="#ctx0" brushRef="#br0" timeOffset="227552.2008">13876 16144 1561 0,'0'-17'271'16,"4"-22"-129"-16,15-1-73 15,22 2-8-15,6 1 11 0,16 24 20 16,0 16 3-16,-8 24-32 15,-4 18-10-15,-32 11-19 16,-15-3-3-16,-23 7-5 16,-15 0 2-16,-12 1-15 15,-1-1-1-15,1-15-12 16,3-14-15-16,11-26-46 16,8-9-6-16,17-19 1 15,8-3 10-15,21 2 34 16,8 1 5-16,15 14 1 15,0 5 0-15,-1 15 3 16,-5 8 37-16,-6 9-314 16</inkml:trace>
  <inkml:trace contextRef="#ctx0" brushRef="#br0" timeOffset="227997.1041">14554 16432 1488 0,'0'-12'258'16,"6"-10"-53"-16,0-1-72 0,-7-3-37 16,-3 4-21-16,-16-2-34 15,-8 1-3-15,-6 7-13 16,1 3-13-16,0 14-15 15,7 7-7-15,5 12-4 16,6 3-2-16,12 4 4 16,3 1 1-16,12-4-10 15,7-4-4-15,3-14-17 16,4-5-2-16,1-10 15 16,-4-4 8-16,1 4 19 15,1 5 3-15,0 12 13 16,-5 11 14-16,1 18 28 15,-12 2 14-15,-1 20 6 16,-8-3-9-16,-15 1-17 16,-8 0 1-16,-22-13 3 15,-4-6 1-15,-12-17-1 16,5-14-16-16,10-25-41 0,9-10-37 16,20-20 63-16,9-4-318 15</inkml:trace>
  <inkml:trace contextRef="#ctx0" brushRef="#br0" timeOffset="228355.7359">14900 15639 1489 0,'-15'11'237'0,"-24"17"-94"15,3 10-25-15,0 33-33 16,11 18-6-16,16 23-17 16,5 8-15-16,25 0-25 15,6-11-8-15,14-19 2 16,9-8-19-16,-5-30-82 0,-3-12-60 16</inkml:trace>
  <inkml:trace contextRef="#ctx0" brushRef="#br0" timeOffset="228684.8902">15019 15936 1659 0,'3'9'325'0,"4"24"-225"15,0 3-13-15,5 16-6 16,-3 7-7-16,-2 1-6 15,-6 5-10-15,-6-5-14 16,5-5-13-16,0-15-18 16,4-14-2-16,3-22 0 15,-4-15-2-15,4-19-12 16,1-7-10-16,5-10-8 16,8 4-4-16,2 7 9 15,2 13 4-15,-3 19 8 16,-12 4 4-16,-1 20 7 15,-3 8 1-15,-7 10 2 16,3 7 10-16,2-1-25 16,0-3-6-16</inkml:trace>
  <inkml:trace contextRef="#ctx0" brushRef="#br0" timeOffset="228857.4335">15348 16260 1666 0,'11'4'368'0,"5"-1"-167"0,13 0-145 15,5 1 6-15,2-4-29 16,1-1 136-16,-7-4-625 16</inkml:trace>
  <inkml:trace contextRef="#ctx0" brushRef="#br0" timeOffset="229241.2129">15632 16167 1416 0,'-1'8'225'0,"-1"11"-43"15,9 10-70-15,-5-6-50 16,12 7-9-16,8-6-25 16,-6-4-2-16,14-10-5 0,-6-8-2 15,0-12-29-15,-1-6-9 16,-7-9 0-16,-2-4-2 16,-7-1 23-16,-2-1 6 15,-5 4 17-15,-3 8 10 16,2 8 9-16,1 14 6 15,1 17-5-15,5 9-2 16,1 17-6-16,-1 9-3 0,3 18-4 16,-7 7-9-16,-5 2 28 15,-6-6-4-15,-16-17-3 16,0-10 10-16,-4-23 36 16,2-13 266-16</inkml:trace>
  <inkml:trace contextRef="#ctx0" brushRef="#br0" timeOffset="229478.6167">15885 15631 1658 0,'19'21'318'0,"24"46"-198"0,-3 20 9 16,-8 21 60-16,-7 13 4 16,-21 15-36-16,-4 3-41 15,-17-10-64-15,-8-8-9 16,-20-35 96-16,-6-17-53 16</inkml:trace>
  <inkml:trace contextRef="#ctx0" brushRef="#br0" timeOffset="231170.9625">2086 17200 1502 0,'-29'-14'292'16,"-18"-13"-62"-16,-13 17-84 15,0 11-10-15,6 23-84 16,10 13-22-16,20 30-22 15,11 8-10-15,27 15-3 16,14-2 2-16,20-15 2 16,11-5 0-16,8-28-1 15,-1-14-1-15,5-31 1 16,-4-19 3-16,-10-28 9 0,-7-9 5 16,-25-9 34-16,-16-6 5 15,-28 4 11-15,-17 4 3 16,-27 6-34-16,-8 14-12 15,5 25-24-15,9 13 0 16,28 28-442-16</inkml:trace>
  <inkml:trace contextRef="#ctx0" brushRef="#br0" timeOffset="231481.3032">2482 17753 1461 0,'0'3'223'0,"0"3"-100"16,0-6 7-16,-1-1-27 16,0 0-15-16,0 0-5 15,-4-15-6-15,-26-42-28 16,37 23-15-16,11 5-15 15,6-2 1-15,7 2 20 16,-4 11 8-16,0 11-1 16,-3 10-4-16,-5 24-12 15,-3 7-4-15,-14 4-6 16,1 3-2-16,-1-6-17 0,0-5 0 16</inkml:trace>
  <inkml:trace contextRef="#ctx0" brushRef="#br0" timeOffset="231769.9002">2960 17655 775 0,'4'-9'478'0,"2"-13"-209"15,-5-1-102-15,-8 1 16 16,-9 0 9-16,-15 5-2 15,-5-1-16-15,-7 8-52 16,2 10-18-16,11 13-68 16,11 13-11-16,16 9-19 15,6-4-4-15,17 4-2 16,5-7 0-16,11-8 2 16,8-2 0-16,4-14 1 15,-5-3 1-15,-10-8-10 16,-10-9-14-16,-16-9-33 15</inkml:trace>
  <inkml:trace contextRef="#ctx0" brushRef="#br0" timeOffset="231870.6323">2847 17295 1662 0,'-4'4'350'16,"0"5"-198"-16,4 6-2 15</inkml:trace>
  <inkml:trace contextRef="#ctx0" brushRef="#br0" timeOffset="232288.5146">3157 17503 1486 0,'0'2'241'0,"6"4"-58"15,5 1-70-15,17-5-58 16,8 0 1-16,10-7-24 15,8 2-10-15,-3-6-3 16,-6-4-4-16,-18 7 2 0,-13 0-3 16,-20 7-10-16,-11 4-3 15,-15 11-5-15,-4-2-4 16,-3 11 7-16,3 7 2 16,13 0 0-16,7 7 2 15,15 0-2-15,6-4-2 16,19-3 14-16,8-7-27 15,22-16-102-15,0-5-56 0</inkml:trace>
  <inkml:trace contextRef="#ctx0" brushRef="#br0" timeOffset="232618.5037">3824 17537 1268 0,'-13'-10'324'16,"-13"-11"-56"-16,-10 7-43 15,2 5-16-15,2 7-103 16,5 7-45-16,16 10-62 16,5 0-8-16,13 3-2 15,9-2 2-15,6-6 7 16,3 2 2-16,2 0 2 16,-2-8 0-16,-8 2-15 15,-6-7-8-15,-11-6-43 16,-10 5-6-16,-9 2 11 15,-8 4 10-15,-4 4 45 0,0 0 13 16,7 3 19-16,8 3 12 16,9 2 22-16,7 3 6 15,8 4 1-15,9-2-6 16,15-1-19-16,5-8-8 16,9-9-7-16,2-3 48 15</inkml:trace>
  <inkml:trace contextRef="#ctx0" brushRef="#br0" timeOffset="233592.6333">4961 17520 1531 0,'8'-17'253'16,"13"-17"-100"-16,2 8-33 16,5 17-20-16,-3 16-4 15,-4 23-27-15,-3 11-5 0,-9 13-13 16,-3 0-13-16,-2 1-19 15,-2-8-7-15,4-15-3 16,3-6 0-16,5-20 5 16,5-8 1-16,7-17-1 15,0-14-2-15,3-7-9 16,0-7-2 0,-3 5-1-16,0 5-3 0,-7 5-8 15,4 15-2-15,-1 9-3 16,-2 6 0-16,-11 11 6 15,-10-3 3-15,-12 13 7 16,-2 2 1-16,11 7 2 16,-4 6 0-16,8 2-2 15,0-4 1-15,2 0-2 16,12-3 2-16</inkml:trace>
  <inkml:trace contextRef="#ctx0" brushRef="#br0" timeOffset="233789.5516">5531 17705 1806 0,'0'12'116'0,"0"-2"-32"16,-3 15 132-16,-1 7-81 16,0 11-35-16,3 1-22 0,1-3-44 15,7-5-9-15,1-17-9 16,2 3-16-16,1-15-50 15,0-8-195-15</inkml:trace>
  <inkml:trace contextRef="#ctx0" brushRef="#br0" timeOffset="234131.1538">5536 17755 1578 0,'8'-4'293'0,"7"-6"-132"16,9 4-40-16,1 2-36 15,0 4-16-15,-4 9-34 16,-6 5-7-16,-10 6-13 16,-8-1-3-16,-8 3 0 0,-4 0-3 15,1-8 0-15,1-4-3 16,9-8-6-16,2-6-5 15,9-2-4-15,4 2-2 16,8-1 5-16,7 6 4 16,0 12 2-16,1 5 4 15,-12 14 11-15,-15 2 6 16,-19 5 5-16,-13-2 4 0,-11-11-9 16,1-15 7-16,5-22-106 15,9-15-103-15</inkml:trace>
  <inkml:trace contextRef="#ctx0" brushRef="#br0" timeOffset="234729.3356">5018 17223 1588 0,'0'1'306'15,"5"2"-133"-15,16 0-81 16,15-1-5-16,24 0-30 16,10-2-14-16,17 6-26 15,-4-1-2-15,-19 0-16 16,-11 2-24-16,-25-4-36 16,-14-3-50-16,-12-5-26 15,-7-7 26-15,-8-7 28 16,1 0 49-16,1-2 67 15,4 4 20-15,4 8 49 16,7 5 16-16,3 9 12 16,-2 6-9-16,5 13-32 0,-6 5-14 15,2 6-25-15,3 6-6 16,-5-7 54-16,1-5 255 16</inkml:trace>
  <inkml:trace contextRef="#ctx0" brushRef="#br0" timeOffset="235107.4116">6195 17562 1584 0,'5'1'314'0,"10"1"-90"16,12 0-76-16,21 5-43 0,3-4-18 15,7-1-50-15,-2 1-9 16,-12-7-13-16,-1 0-38 16</inkml:trace>
  <inkml:trace contextRef="#ctx0" brushRef="#br0" timeOffset="235286.0795">6256 17725 1301 0,'4'0'310'0,"17"3"41"15,10-3-108-15,14-3-79 16,5 2-37-16,5 1-59 15,-1 3 32-15</inkml:trace>
  <inkml:trace contextRef="#ctx0" brushRef="#br0" timeOffset="236552.9933">6896 17656 1699 0,'7'5'369'0,"14"3"-200"16,14 1-17-16,13-2-37 15,11-2-21-15,20-5-50 16,0 0 7-16,-8-6 201 16</inkml:trace>
  <inkml:trace contextRef="#ctx0" brushRef="#br0" timeOffset="237605.6391">7569 17563 1509 0,'0'-7'280'15,"2"-5"-50"-15,9 22-130 16,6 13 7-16,15 27-39 16,6 10-5-16,7 20-10 15,1 5-3-15,-11-10-16 16,-3-9-8-16,-4-26-11 16,-11-23 0-16,0-22 11 15,0-16 3-15,-9-26 7 16,-5-11 8-16,6-11 22 15,-4-8 11-15,-6-9 3 16,0-4-8-16,-13-13-32 16,1 1-14-16,6 15-17 0,8 17-7 15,4 32 3-15,1 11-22 16,4 15 46-16,4 4 216 16</inkml:trace>
  <inkml:trace contextRef="#ctx0" brushRef="#br0" timeOffset="238026.5315">7952 17075 1500 0,'10'7'221'0,"20"6"-120"16,14 2-13-16,42-1-11 16,18-2-18-16,36 4-28 0,21 2-7 15,12-3-8 1,17-2-5-16,29-10 24 0,11-8 6 16,31-11 3-16,6-6-1 15,-13-2-28-15,-6-1-6 16,-33 5 37-16,-18 3 373 15</inkml:trace>
  <inkml:trace contextRef="#ctx0" brushRef="#br0" timeOffset="238401.4916">10789 17126 1706 0,'0'13'382'15,"7"22"-216"-15,-10 7-69 16,3 26 136-16,6 8-613 15</inkml:trace>
  <inkml:trace contextRef="#ctx0" brushRef="#br0" timeOffset="239236.9755">8168 17686 1437 0,'-13'-22'216'16,"-10"-24"-80"-16,10 0-14 0,20-5-53 15,9 7 8-15,18 11 13 16,5 4 2-16,4 23-8 16,5 16-18-16,-12 28-27 15,-8 10 2-15,-20 14-1 16,-14 4-3-16,-19-1-7 16,-9 0-6-16,-13-8-12 15,1-9-5-15,4-21-12 16,5-10-14-16,14-23-26 15,7-9 1-15,16-13 1 16,9-4 8-16,21 2 19 16,8 4 10-16,15 18 14 15,-4 7 4-15,-6 20 5 16,1 11-4-16,-15 12 13 16,2-1 33-16,-6-6-469 15</inkml:trace>
  <inkml:trace contextRef="#ctx0" brushRef="#br0" timeOffset="239716.9667">8763 17873 1312 0,'8'-1'269'0,"4"-7"-61"16,-3 0-37-16,-1-12-33 16,-7-2-14-16,-5-1-32 15,-4-2-15-15,-5 5-31 16,-5-1-13-16,-10 3-16 16,-4 6-7-16,-8 12-9 15,2 5-3-15,14 17-9 16,6 1-1-16,15 10 0 15,5 5 3-15,11-3 4 16,8-4 2-16,7-11 1 16,4-6-1-16,3-13 1 15,-3-6 0-15,-4-8 4 16,-10-8 1-16,-5 0 3 0,-2 1 0 16,-4 6-5-1,-1 5 4-15,-1 9 17 0,0 10 5 16,-5 12 9-16,4 11 1 15,-4 9-14-15,-1 10-6 16,-12 2 3-16,-10-6 0 16,-14-2-2-16,-14-10 6 15,-4-9-32-15,0-5-14 16,5-20 354-16</inkml:trace>
  <inkml:trace contextRef="#ctx0" brushRef="#br0" timeOffset="240130.5234">9226 17279 1581 0,'-19'14'302'15,"-27"22"-145"-15,5 12-27 16,0 20-22-16,7 12-29 16,13 12-21-16,12 5-7 15,18 3-23-15,8-2-9 16,23-15-7-16,7-13-3 0,10-27-2 16,4-16 7-16,-6-19-47 15,-5-8-11-15</inkml:trace>
  <inkml:trace contextRef="#ctx0" brushRef="#br0" timeOffset="240491.1469">9432 17446 1302 0,'0'4'267'0,"0"19"-50"16,0 10-64-16,0 17-24 16,-1 11 12-16,-7 1-24 15,7 7-21-15,-4-2-45 0,2-7-21 16,3-11-21-16,-6-14 0 16,5-22-3-16,1-7 0 15,1-19-3-15,2-10-3 16,5-13-2-16,3-3-2 15,6 2 0-15,3 3 0 16,3 13-2-16,0 8 0 16,1 17 10-16,-6 12 4 15,-2 15 6-15,-1 6 5 16,-6 3-8-16,3-5 15 0,2-11 115 16,3-10-505-16</inkml:trace>
  <inkml:trace contextRef="#ctx0" brushRef="#br0" timeOffset="240707.5686">9737 17812 1856 0,'13'2'465'0,"26"5"-341"0,-4 2-28 16,5-5-28-16,4-4-21 15,-7-8 307-15</inkml:trace>
  <inkml:trace contextRef="#ctx0" brushRef="#br0" timeOffset="241208.3233">10158 17695 1492 0,'-3'11'260'15,"0"6"-55"-15,7 7-114 16,4-2 4-16,9 0-18 15,-3-6-9-15,12-4-10 16,1-7-13-16,-4-11-22 16,5-5-5-16,-12-10-5 0,-2-5-1 15,-6-2-5-15,-3-3-1 16,-1 7-3-16,-3 3-2 16,2 13-3-16,-3 5-2 15,-6 7-3-15,5 16 0 16,3 13 1-16,5 12 4 15,4 22 8-15,-6 3 17 16,-10 8 8-16,-3-8 0 0,-10-16-2 16,0-9-1-16,-8-22 1 15,0-9 132-15</inkml:trace>
  <inkml:trace contextRef="#ctx0" brushRef="#br0" timeOffset="241448.6758">10398 17269 1691 0,'21'34'347'0,"21"47"-234"16,5 11 15-16,-9 13 16 15,-11 0-39-15,-20 4-43 0,-15 2-15 16,-21-13-22-16,-4-8-6 16,-4-23 23-16,5-16 301 15</inkml:trace>
  <inkml:trace contextRef="#ctx0" brushRef="#br0" timeOffset="241828.6262">11013 17770 2067 0,'-3'0'595'16,"2"1"-411"-16,2 2-102 16,-1-3-19-16,0 0 214 15</inkml:trace>
  <inkml:trace contextRef="#ctx0" brushRef="#br0" timeOffset="242159.5077">11625 17514 1693 0,'-3'-3'410'16,"1"-4"-150"-16,1 6-162 0,1 1-39 15,0 0 14-15</inkml:trace>
  <inkml:trace contextRef="#ctx0" brushRef="#br0" timeOffset="242427.305">11645 17705 1662 0,'-3'20'398'16,"-5"18"-162"-16,8 18-96 15,2 8 4-15,3 8-55 16,1-2-14-16,-10-8-27 16,-10-2-14-16,-9-14-18 15,-7-8-2-15,-2-19 3 16,1-16-6-16,-3-25-39 15,4-13-49-15,5-13-73 16,6-7-18-16,7-6-130 16</inkml:trace>
  <inkml:trace contextRef="#ctx0" brushRef="#br0" timeOffset="242849.1749">11411 17175 1631 0,'0'0'327'0,"6"-1"-195"16,14 4-16-16,14 1-50 16,10-4-15-16,17 6-25 15,-1-6-10-15,1 1 3 16,-3 3-25-16,-18-7-68 16,-5 0-45-16,-15-4-133 15,-9-3 23-15,-9-4 83 16,-7 1 50-16,-6-3 129 15,1 1 47-15,-1 6 68 16,8 4 36-16,3 11 0 16,-3 5-4-16,6 14-65 15,-3 1-32-15,0 4-28 16,3 0 16-16,3-8-495 16</inkml:trace>
  <inkml:trace contextRef="#ctx0" brushRef="#br0" timeOffset="243457.6393">12532 17325 1580 0,'9'14'292'0,"13"22"-123"16,1 5-52-16,-9 0-10 16,0-1-22-16,-8-9-37 15,-5-7-9-15,0-7-16 0,1-11-2 16,3-17-41-16,2-11-21 16,2-18-26-16,4-6-9 15,2-1 34-15,0 4 15 16,5 10 29-16,0 11 16 15,-5 18 21-15,0 10 10 16,0 22 16-16,-14 6-10 16,1 10-11-16,2-1-8 15,-5-11-19-15,5-5-5 16,0-19-7-16,-2-9-2 0,11-11-3 16,-3-13-3-16,7-6 3 15,3-3-2-15,-1-2 2 16,0 7-1-16,2 14-1 15,-3 6 2-15,-5 17 1 16,-1 13 3-16,-7 11 0 16,-4 6 1-16,1 3 13 15,-1-4 27-15</inkml:trace>
  <inkml:trace contextRef="#ctx0" brushRef="#br0" timeOffset="243637.209">12598 17662 1587 0,'10'1'332'0,"9"0"-40"16,13 3-223-16,14-3 0 16,10-2-32-16,6-2-1 15,4 2-15-15,-3 5 382 16</inkml:trace>
  <inkml:trace contextRef="#ctx0" brushRef="#br0" timeOffset="243919.8654">12878 17770 1675 0,'-15'1'353'0,"-14"6"-196"16,3 5-57-16,9 11-20 16,13 9-18-16,13 6-24 15,5 5 3-15,9-2 0 16,-2 2-1-16,-4-9 0 16,-3-8 2-16,-17-7 8 15,-8-8 11-15,-20-6 0 16,-8-2-8-16,-10-5-17 15,1-4-34-15,4-4 274 16,2-4-874-16</inkml:trace>
</inkml:ink>
</file>

<file path=ppt/ink/ink12.xml><?xml version="1.0" encoding="utf-8"?>
<inkml:ink xmlns:inkml="http://www.w3.org/2003/InkML">
  <inkml:definitions>
    <inkml:context xml:id="ctx0">
      <inkml:inkSource xml:id="inkSrc0">
        <inkml:traceFormat>
          <inkml:channel name="X" type="integer" max="29376" units="cm"/>
          <inkml:channel name="Y" type="integer" max="16524" units="cm"/>
          <inkml:channel name="F" type="integer" max="4095" units="dev"/>
          <inkml:channel name="T" type="integer" max="2.14748E9" units="dev"/>
        </inkml:traceFormat>
        <inkml:channelProperties>
          <inkml:channelProperty channel="X" name="resolution" value="1000.20428" units="1/cm"/>
          <inkml:channelProperty channel="Y" name="resolution" value="1000.24213" units="1/cm"/>
          <inkml:channelProperty channel="F" name="resolution" value="0" units="1/dev"/>
          <inkml:channelProperty channel="T" name="resolution" value="1" units="1/dev"/>
        </inkml:channelProperties>
      </inkml:inkSource>
      <inkml:timestamp xml:id="ts0" timeString="2020-10-29T09:51:35.208"/>
    </inkml:context>
    <inkml:brush xml:id="br0">
      <inkml:brushProperty name="width" value="0.05292" units="cm"/>
      <inkml:brushProperty name="height" value="0.05292" units="cm"/>
    </inkml:brush>
  </inkml:definitions>
  <inkml:trace contextRef="#ctx0" brushRef="#br0">20435 8628 911 0,'2'-10'472'15,"5"-4"-283"-15,-5-3-40 16,-4 3 7-16,3 7-7 15,-1 2-14-15,-1 10-21 16,2 9-17-16,-3 3-43 16,2 5-11-16,1 6-21 15,4-2-8-15,-5 3-8 16,1-3 0-16,0-5 3 0,-1-4-24 16,2-6-96-16,2-8-90 15</inkml:trace>
  <inkml:trace contextRef="#ctx0" brushRef="#br0" timeOffset="194.6167">20558 8628 1301 0,'0'-7'280'16,"-1"-6"-59"-16,2 3-4 0,-1 5-56 15,0 3-25-15,0 8-52 16,0-6-21-16,0 6-30 15,3 24-7-15,4 37-13 16,-7-28-4-16,4-4-17 16,2-6-34-16</inkml:trace>
  <inkml:trace contextRef="#ctx0" brushRef="#br0" timeOffset="851.8608">20144 9040 1398 0,'6'-5'211'0,"11"-2"-85"15,4-1-4-15,11 5-19 16,4 1-15-16,0 2-35 15,-1 6-9-15,-17 7-21 16,-8 5-7-16,-17 5-2 16,-8-1-2-16,-6 1-1 15,-5-5 0-15,3-6-4 0,4-4 0 16,6-8-3-16,7-3-2 16,12-3-2-16,5-1-1 15,11 5 0-15,5 3 6 16,4 6 11-16,-3 7 5 15,-11 9 26-15,-8 3 5 16,-22 8-1-16,-5-1 1 16,-12-6-23-16,-6-6-5 0,6-18-29 15,-2-10-29 1,11-10-102-16,9-5-79 0</inkml:trace>
  <inkml:trace contextRef="#ctx0" brushRef="#br0" timeOffset="1482.1261">20576 9151 1562 0,'2'5'267'16,"5"8"-144"-16,-4 3-37 15,0 2-46-15,-2 5-8 0,-4-2-5 16,2 0-5-16,0-4-2 16,0-5-5-16,2-10-7 15,1-5 1-15,1-10 0 16,4-4 1-16,1-4-4 16,2 0 4-16,3 0 23 15,-2 5 7-15,-1 6 13 16,1 6-4-16,-2 4-21 15,0 5-10-15,0 5-10 16,-3 2-3-16,-1 3-1 16,-3 2 2-16,-2-4-1 15,0-2 0-15,0-5 0 16,4-4 1-16,2-4 0 16,-6 1 0-16,0 0 1 15,7-5-3-15,10-8-2 16,28-34 1-16,-26 32-3 15,1 6-1-15,-2 10 8 16,4 6 11-16,-10 9 18 0,-2 4 12 16,-2 3-1-1,-5-1-4-15,1 0-12 0,-3-3-9 16,-3-6 7-16,-1-3 229 16</inkml:trace>
  <inkml:trace contextRef="#ctx0" brushRef="#br0" timeOffset="22092.2118">20512 14828 1121 0,'-2'-2'377'16,"-5"-4"-175"-16,5 11-79 15,0 6-23-15,-3 11-49 16,4 5-15-16,-3 5-16 0,5 0-4 16,6 2-4-16,-2-7-27 15,2-5-101-15,-5-7-118 16</inkml:trace>
  <inkml:trace contextRef="#ctx0" brushRef="#br0" timeOffset="22302.8728">20612 14792 1521 0,'0'-4'284'16,"-1"-7"-52"-16,1 11-111 16,-2 2-15-16,1 11-42 15,-3 8-23-15,3 10-20 16,1 9-8-16,0 6-6 15,5 1-4-15,-2-7-74 16,3 1-81-16</inkml:trace>
  <inkml:trace contextRef="#ctx0" brushRef="#br0" timeOffset="22779.3184">20192 15218 1146 0,'0'-4'345'0,"-3"-1"-146"16,7-2-100-16,2 0-5 0,9 2-14 15,5 3-16-15,10-2-23 16,5 6-8-16,-3 3-10 16,-4 2-1-16,-12 6 1 15,-9 1-1-15,-11-2 0 16,-6 1-3-16,-7-4-5 15,-1-1-3-15,2-3-6 16,8-3-10-16,11 1-8 16,2-3-2-16,11 0-1 15,5 4 7-15,-1 2 4 16,2 8 0-16,-8 7 3 16,-11 2 1-16,-6 8 4 15,-11-2 1-15,-14-5 4 16,-3-7-11-16,-2-12-50 15,1-5-38-15</inkml:trace>
  <inkml:trace contextRef="#ctx0" brushRef="#br0" timeOffset="23264.506">20524 15329 1455 0,'-1'0'217'0,"-2"0"-96"15,4 4-11-15,-1-4-18 16,0 0-14-16,3 22-4 16,6 35-3-16,-9-34-24 15,0 0-15-15,1-8-13 16,-1-7-5-16,7-9 0 15,-2-9 0-15,3-10-1 16,3-6-5-16,4 0-5 16,1-2-3-16,0 7 0 15,-3 9 0-15,1 9 4 16,-1 7 3-16,-2 10 6 16,-2 4 0-16,-2 5 1 15,-3 2-3-15,-3-3-2 16,2-3-1-16,1-10-1 15,0-8-1-15,7-8-2 0,-1-12 0 16,2-8-2-16,5-3 1 16,0-4-3-16,3 5 0 15,3 8-1-15,0 8 4 16,-6 17 20-16,-4 8 7 16,-4 17 7-16,-2 8 2 15,2 8-16-15,1-1 4 0,3-9 324 16</inkml:trace>
</inkml:ink>
</file>

<file path=ppt/ink/ink13.xml><?xml version="1.0" encoding="utf-8"?>
<inkml:ink xmlns:inkml="http://www.w3.org/2003/InkML">
  <inkml:definitions>
    <inkml:context xml:id="ctx0">
      <inkml:inkSource xml:id="inkSrc0">
        <inkml:traceFormat>
          <inkml:channel name="X" type="integer" max="29376" units="cm"/>
          <inkml:channel name="Y" type="integer" max="16524" units="cm"/>
          <inkml:channel name="F" type="integer" max="4095" units="dev"/>
          <inkml:channel name="T" type="integer" max="2.14748E9" units="dev"/>
        </inkml:traceFormat>
        <inkml:channelProperties>
          <inkml:channelProperty channel="X" name="resolution" value="1000.20428" units="1/cm"/>
          <inkml:channelProperty channel="Y" name="resolution" value="1000.24213" units="1/cm"/>
          <inkml:channelProperty channel="F" name="resolution" value="0" units="1/dev"/>
          <inkml:channelProperty channel="T" name="resolution" value="1" units="1/dev"/>
        </inkml:channelProperties>
      </inkml:inkSource>
      <inkml:timestamp xml:id="ts0" timeString="2020-10-29T09:52:09.640"/>
    </inkml:context>
    <inkml:brush xml:id="br0">
      <inkml:brushProperty name="width" value="0.05292" units="cm"/>
      <inkml:brushProperty name="height" value="0.05292" units="cm"/>
    </inkml:brush>
  </inkml:definitions>
  <inkml:trace contextRef="#ctx0" brushRef="#br0">18279 2226 1537 0,'-21'16'305'0,"-13"11"-51"16,-3 20-78-16,2 2-36 15,14 12-50-15,11-1-33 16,17 0-42-16,9-5-9 15,16-14-5-15,5-7-29 16,13-22-93-16,10-8-103 0</inkml:trace>
  <inkml:trace contextRef="#ctx0" brushRef="#br0" timeOffset="388.1024">18578 2314 1337 0,'-3'0'276'16,"1"7"-22"-16,0 17-81 15,-3 7-16-15,2 15-47 16,-2-2-25-16,3-3-49 16,-2-1-13-16,4-11-13 15,4 0-2-15,-4-12-1 16,4-6 0-16,-1-12-4 15,-3-11 0-15,3-7-3 16,4-6-3-16,3-4 0 0,3-4-2 16,2-7 3-16,-3 0 2 15,-2-3 2-15,-3 0 0 16,0 12 9-16,-3 8 7 16,-2 23 17-16,3 15 10 15,1 24 0-15,3 10-6 16,7 6-18-16,2 2-8 15,8-4-7-15,2-6-18 0,2-10-46 16,-2-8-28-16,-8-18-51 16,-2-6-18-16</inkml:trace>
  <inkml:trace contextRef="#ctx0" brushRef="#br0" timeOffset="528.2408">18586 2571 1369 0,'2'1'274'16,"3"3"5"-16,14-3-127 16,8 0-33-16,10-2-64 15,4-6-21-15,3 1 56 16</inkml:trace>
  <inkml:trace contextRef="#ctx0" brushRef="#br0" timeOffset="711.7498">19048 2280 1718 0,'8'4'433'15,"13"10"-149"-15,3 13-101 16,5 23-93-16,-6 6-3 16,-20 15-39-16,-8 3-9 15,-23-5-1-15,-4-6-19 16,3-16 262-16</inkml:trace>
  <inkml:trace contextRef="#ctx0" brushRef="#br0" timeOffset="1441.8008">22766 2261 1325 0,'-7'-5'293'16,"-11"-4"10"-16,-8 11-121 15,-5 7-10-15,-10 17-50 16,0 8-28-16,4 19-48 16,9 6-16-16,20 0-23 15,10 0-7-15,26-12-2 16,8-8 0-16,15-12-4 0,8-10-19 16,0-15-86-16,-4-4-36 15</inkml:trace>
  <inkml:trace contextRef="#ctx0" brushRef="#br0" timeOffset="1668.1101">22902 2361 1415 0,'-2'-7'264'0,"2"-2"-13"16,0 7-38-16,4 10-58 15,0 6-43-15,2 16-44 16,3 6-6-16,-2 5-18 16,3 5-6-16,-6-8-18 15,2 0 0-15,-1-9-41 16,1-8-53-16</inkml:trace>
  <inkml:trace contextRef="#ctx0" brushRef="#br0" timeOffset="1981.297">22895 2385 1448 0,'8'-10'266'16,"5"-9"12"-16,8-1-141 16,6 2-12-16,9 9-49 0,3 7-21 15,-4 8-23-15,-6 5-8 16,-20 8-6-16,-7 3-5 15,-12 4 0-15,-9 3 1 16,-3-7-1-16,2-6 0 16,8-6-13-16,11-4-2 15,11-4-6-15,11 2-3 16,11-4 6-16,2 0 1 0,5 11 2 16,-5 2 0-16,-16 5 15 15,-10 7 14-15,-29-3 16 16,-9 6 5-16,-14 2-17 15,-2-7-8-15</inkml:trace>
  <inkml:trace contextRef="#ctx0" brushRef="#br0" timeOffset="2281.1565">23295 2222 1608 0,'8'0'347'15,"11"4"-112"-15,7 10-53 16,20 24-51-16,-3 9-15 15,-7 20-39-15,-14 4-3 16,-34 2-18-16,-14-1-5 16,-17-12-2-16,4-6-14 15,6-23-21-15,10-9-2 16</inkml:trace>
  <inkml:trace contextRef="#ctx0" brushRef="#br0" timeOffset="31787.5278">2150 9463 1396 0,'-6'-6'243'16,"-16"-9"-26"-16,-1 3-28 15,-12 8-47-15,-1 4-24 16,2 11-60-16,-3 6-21 0,8 9-27 16,5 5-9-16,11 5-3 15,10 2-2-15,18 0 4 16,8-5 0-16,17 0 1 15,3-7 0-15,-4-13 1 16,1-5-1-16,-16-11 3 16,-7-6 6-16,-17-1 13 15,-9-1 2-15,-14 0-1 16,-7 3-6-16,-18-1-12 16,-4 5-5-16,-4 9-5 15,6 10-4-15,15 20-6 16,7 10 2-16,17 11 3 15,8 2 2-15,18-3 7 16,14-7 0-16,19-14 1 16,9-9 1-16,8-13-2 15,2-10-35-15,-15-12-96 16,-5-8-72-16</inkml:trace>
  <inkml:trace contextRef="#ctx0" brushRef="#br0" timeOffset="31922.1606">1641 9760 1693 0,'-6'5'366'15,"-1"3"-217"-15,9 3-67 16,15 4-51-16,9-1 34 0</inkml:trace>
  <inkml:trace contextRef="#ctx0" brushRef="#br0" timeOffset="32356.0971">2580 9806 1447 0,'-4'-7'255'15,"-13"-8"-18"-15,-1 4-22 16,-11 6-51-16,-5 5-39 15,-3 11-66-15,5 8-30 16,10 10-29-16,10 4-4 16,15 2-2-16,8 0 3 15,19-7 3-15,-1-7 3 0,3-8 2 16,0-4 0-16,-9-9 4 16,-3 0 0-16,-10-4 7 15,0-1 4-15,-16-4 1 16,4 4-1-16,-9-8-46 15,-3 1 25-15</inkml:trace>
  <inkml:trace contextRef="#ctx0" brushRef="#br0" timeOffset="32535.8089">2612 9796 1595 0,'6'-1'319'15,"8"-2"-122"-15,15-1-132 16,12 0-12-16,3 0-31 16,6-2-7-16,-5 4-1 0,-5-3-15 15,-6 5-87 1,-5 0-139-16</inkml:trace>
  <inkml:trace contextRef="#ctx0" brushRef="#br0" timeOffset="32685.4042">2844 9803 1601 0,'-2'14'313'0,"-5"14"-155"16,4 6-31-16,3 1-61 15,2 3-20-15,5-7-23 16,2-4-24-16,6-6-35 16,0-6-88-16</inkml:trace>
  <inkml:trace contextRef="#ctx0" brushRef="#br0" timeOffset="33063.579">3061 9810 1575 0,'-3'-1'348'0,"-13"-1"-85"16,-1 5-63-16,7 11-108 16,-1 2-35-16,8 10-33 15,8 0-9-15,10 5-11 16,3-5-2-16,5-3-1 15,4-3 1-15,-2-12 3 16,2-5 0-16,-2-9 2 16,-2-6 1-16,-7-4 0 0,-3-3 0 15,-6 0 4-15,-6 3-1 16,-4 1 0-16,-4 4-3 16,-4 9-10-16,4 5-5 15,3 15-3-15,4 1-1 16,7 7 5-16,5-4 2 15,7-4 1-15,-1-2 3 16,5-8 3-16,2-7 2 16,2-6 20-16,4-8 2 0,-4-11 13 15,-4-3 3-15,-14-5-17 16,-7-4 2-16,-7 4-39 16,-10 1-18-16,0 10 329 15</inkml:trace>
  <inkml:trace contextRef="#ctx0" brushRef="#br0" timeOffset="33537.4535">4092 9768 1269 0,'8'-1'281'0,"7"-2"-96"15,7 1-13-15,11 1-48 16,-3 1-12-16,13 0-37 16,4 0-22-16,3-3-27 15,9-2-11-15,-24-3-2 16,-7 2-13-16,-25-2-31 16,-13 3-9-16,-12 3-8 15,-8 2 8-15,-1 10 36 16,-1 2 18-16,9 8 22 15,7 5 10-15,7 6-1 16,9 6-9-16,9 0-19 16,8-1-9-16,13-6 0 15,2-4-22-15,6-7-58 16,-4-9 123-16</inkml:trace>
  <inkml:trace contextRef="#ctx0" brushRef="#br0" timeOffset="33777.8103">4697 9837 1546 0,'-6'-8'300'16,"-11"-9"-74"-16,-7 2-12 15,-7 1-47-15,1 3-32 16,3 10-57-16,2 1-25 16,13 17-49-16,2 7-8 15,9 8-6-15,5 6 2 16,11 0 4-16,5-2 1 0,10-12 3 15,5-11 0-15,0-13 0 16,-2-11 1-16,-6-13 5 16,-4-3-3-16,-10-9-24 15,-5-1 355-15</inkml:trace>
  <inkml:trace contextRef="#ctx0" brushRef="#br0" timeOffset="34257.4878">5500 9724 1459 0,'-10'0'276'0,"-7"4"-23"0,1 7-96 15,-8 4-26-15,4 7-72 16,-3 1-27-16,8 7-27 16,14 5-9-16,5 2-2 15,14-3 0-15,11-6 6 16,2-6 6-16,2-13 6 16,1-4 7-16,-10-7 3 15,-7-8 20-15,-11-1 21 16,-8-3 5-16,-18-2 0 15,-8 2-22-15,-6 4-24 16,0 0-22-16,9 2-27 16,6 4 177-16</inkml:trace>
  <inkml:trace contextRef="#ctx0" brushRef="#br0" timeOffset="34525.5843">5691 9779 1660 0,'0'-6'403'0,"0"0"-126"16,0 5-133-16,0 1-38 15,-1 0-46-15,1 0-24 16,0 16-19-16,3 39-7 0,5-17-6 16,1-3-2-16,6-4 0 15,7-1-1-15,6-13 3 16,5-6 2-16,4-11 2 15,-4-7 1-15,-8-13 1 16,-8 0 0-16,-10-8-10 16,2-3-20-16,-9-6-81 15,0 1-89-15</inkml:trace>
  <inkml:trace contextRef="#ctx0" brushRef="#br0" timeOffset="34632.474">5838 9578 1252 0,'-4'-5'341'0,"-2"-1"-25"15,3 6-14-15,1 4-120 16,4 4-66-16,5 7-54 16,5 1-8-16</inkml:trace>
  <inkml:trace contextRef="#ctx0" brushRef="#br0" timeOffset="35084.5583">6320 9743 1194 0,'-1'-1'340'0,"-3"1"-102"16,-11 2-18-16,-10 8-66 15,-3 4-19-15,-1 12-50 16,0 2-26-16,12 7-35 15,10 5-11-15,10-3-11 16,11-7 0-16,13-6 1 16,5-2 4-16,5-16 5 0,-3 3 2 15,-6-13 11 1,-5-8 15-16,-15-4 12 16,-8-4 4-16,-20 2-16 0,-12-4-15 15,-9 6-14-15,2 1-6 16,11 8-553-16</inkml:trace>
  <inkml:trace contextRef="#ctx0" brushRef="#br0" timeOffset="35410.8616">6471 9779 1536 0,'0'-2'270'0,"6"2"-106"15,11 2-40-15,13 1-46 16,6-3-21-16,6-2-21 16,0-2-12-16,2 0-10 15,-6 3 1-15,-8-1-85 16,-6 2-74-16</inkml:trace>
  <inkml:trace contextRef="#ctx0" brushRef="#br0" timeOffset="35784.0466">6656 9806 1431 0,'-6'12'266'16,"-1"12"-20"-16,3 4-38 16,6 3-82-16,5 0-40 15,4-1-40-15,2-5-15 0,1-7-15 16,2-6-5-16,-2-11-51 16,-2-6-52-16,2-9-163 15,-1-5-46-15,1-5 47 16,-1 0-63-16,3-1 117 15,-5-1 294-15,4 9 240 16,5 9-150-16,-6 8 47 16,-6 10 10-1,-4-4-50-15,1 0-29 0,8 25-60 16,-10 0-16-16,0 0-44 16,-1-17-14-16,-6-12-12 15,6-3-3-15,1-13-6 16,-2-8-4-16,10-9-4 15,0 0-4-15,7 3 0 16,5 4 0-16,-1 15 0 0,-3 4-1 16,-4 17-2-16,-5 12 5 15,-6 13-7-15,0 3 64 16</inkml:trace>
  <inkml:trace contextRef="#ctx0" brushRef="#br0" timeOffset="36097.8026">7171 9723 1725 0,'0'4'431'0,"0"11"-203"15,7 12-70-15,3 25-97 16,4 11-15-16,4 16-2 16,-2 1 2-16,-4-1-7 15,-1-4-9-15,-5-10-16 16,-1-11-20-16,-2-22-40 15,-1-10-3-15</inkml:trace>
  <inkml:trace contextRef="#ctx0" brushRef="#br0" timeOffset="36249.649">7276 9999 1697 0,'15'0'356'0,"7"0"-223"0,10-1-91 15,-2-3 2-15,3 0-37 16,-2-2-35-16</inkml:trace>
  <inkml:trace contextRef="#ctx0" brushRef="#br0" timeOffset="36502.9781">7760 9821 1845 0,'-14'14'515'0,"-21"21"-267"15,-6 3-59-15,-7-3-109 16,-2-5-26-16,10-10-33 16,3-13-8-16,15-7-11 15,6-7-10-15,10-8-29 16,5-3-11-16,3-13-18 16,9 1 3-16,7-2 20 15,7 8 8-15,9 17 18 16,2 7 7-16,5 19 13 15,2 8 6-15,-6 14 5 0,-1 5 0 16,-6-5 152-16,-6-3 107 16</inkml:trace>
  <inkml:trace contextRef="#ctx0" brushRef="#br0" timeOffset="36966.9416">8656 9872 1367 0,'4'-3'245'0,"2"-2"-51"0,4 4-5 15,-3 12-60-15,2 14-12 16,1 6-37-16,-2 0-6 16,1-2-14-16,1-12-7 15,1-8-9-15,4-5 2 16,5-12-7-16,1-6-1 16,-3-15-13-16,-2-3-9 15,-1 2-12-15,-6 0-20 16,1 12-53-16,0 7-109 0</inkml:trace>
  <inkml:trace contextRef="#ctx0" brushRef="#br0" timeOffset="37237.6196">9216 9809 1753 0,'-4'12'449'0,"-11"16"-208"16,-5 4-52-16,-9 2-93 15,-4-6-28-15,-1-1-44 16,2-7-7-16,6-15-10 16,6-1-13-16,6-15-42 15,3-7-19-15,8-5-17 16,2-5 8-16,6-2 38 16,10 5 11-16,2 5 23 15,5 5 10-15,5 18 23 16,3 7 9-16,1 17 3 0,0 7-9 15,-2 12 22-15,-3-1 133 16</inkml:trace>
  <inkml:trace contextRef="#ctx0" brushRef="#br0" timeOffset="37880.0175">10103 9742 993 0,'-13'-4'466'15,"-12"0"-241"-15,-9 6-47 16,-2 3-21-16,4 7-65 16,9 1-22-16,15 2-48 0,8 3-19 15,16 0-10-15,6 1 0 16,12-5 5-16,0-4 3 15,0-4 5-15,-4-6 1 16,-12-2 2-16,-7-3 2 16,-15 1-1-16,-7-1-1 15,-15 5-3-15,-6 2-3 16,-3 9 4-16,1 1 0 16,13 5 3-16,5 1 0 0,16 2-1 15,5 2 4-15,14-3 5 16,5 1 3-16,6-12-1 15,3-4-3-15,0-6-1 16,5-5 2-16,-1-7 0 16,-2-6-1-16,-5-10-4 15,-7-6 0-15,-10-3-3 16,-3 4-1-16,-3 11 1 16,-4 7 15-16,-5 14 12 15,2 7 5-15,-8 13-2 16,5 8-18-16,4 12-14 15,1 3-5-15,2-2 6 16,-1-6-25-16,2-6-54 16,3-7 354-16</inkml:trace>
  <inkml:trace contextRef="#ctx0" brushRef="#br0" timeOffset="38016.6525">10279 9552 1802 0,'-4'-4'441'16,"-4"-6"-293"-16,2 10-62 16,6 7-90-16,8 5 176 15</inkml:trace>
  <inkml:trace contextRef="#ctx0" brushRef="#br0" timeOffset="38211.1318">10449 9786 1768 0,'3'13'457'16,"4"12"-210"-16,10 9-132 16,5 5-29-16,5-6-33 15,3-7-8-15,4-14-9 16,-1-12-5-16,-1-13 0 16,-4-10-3-16,-13-10-8 15,0-2-13-15,-15 0 24 16,0 5 248-16</inkml:trace>
  <inkml:trace contextRef="#ctx0" brushRef="#br0" timeOffset="38673.9949">11102 9783 936 0,'2'3'517'16,"-4"5"-229"-16,-3 4-2 15,-11 9-79-15,-10 2-47 0,-7 0-84 16,-5-3-32-16,1-8-27 16,5-6-3-16,4-10-4 15,3-8-6-15,8-9-19 16,5-1-9-16,9-2-13 15,5 3 1-15,9 6 6 16,5 5 4-16,7 11 8 16,6 11 8-16,0 15 14 15,0 5 5-15,1 8 9 16,-3-4 1-16,3-10 6 16,3-2-2-16,0-16 4 15,2-5-7-15,-7-12-8 16,-2-11-2-16,-5-8-7 15,-4-5 2-15,-1-4-2 16,-4 1-2-16,-2 11 2 0,-3 6 20 16,-6 19 31-16,4 11 12 15,-12 16 2-15,1 7-18 16,6 7-19-16,1 0 52 16</inkml:trace>
  <inkml:trace contextRef="#ctx0" brushRef="#br0" timeOffset="39112.094">12010 9749 1472 0,'6'2'227'0,"13"-1"-89"16,12 8-43-16,14-1-19 15,5-2-7-15,-4-1 0 16,-3-4-9-16,-13-2-18 0,-3 0-16 16,-12-3-9-16,-11-2-1 15,-12 3-3-15,-11-1-4 16,-7 7 12-16,-3 4 2 16,0 5 0-16,4 5-1 15,11 8-21-15,5 4-4 16,17 4-4-16,7 3 11 15,15-10-43-15,10-4-47 16,11-9-181-16</inkml:trace>
  <inkml:trace contextRef="#ctx0" brushRef="#br0" timeOffset="39318.5487">12661 9860 1323 0,'-6'-9'287'0,"-6"-3"-10"15,-7-2-36-15,-11 5-62 16,-1 2-25-16,-5 7-56 15,2 5-25-15,13 10-54 16,4 10-19-16,12 1-5 16,5-1-2-16,15-1 5 15,8-7 2-15,8-9 6 16,5-2-1-16,-1-8 3 16,-7-4 6-16,-7-9 90 15,-6-3 145-15</inkml:trace>
  <inkml:trace contextRef="#ctx0" brushRef="#br0" timeOffset="39975.7152">13519 9744 1392 0,'-19'-2'268'0,"-21"2"-2"15,-3 4-71-15,4 11-101 16,6 7-39-16,14 12-54 16,11 3-10-16,19 4-4 15,9-3 1-15,15-11 12 16,8-9 2-16,0-13 8 16,-3-5 5-16,-13-10 23 15,-13-3 6-15,-23-5 2 0,-11-2-4 16,-15 6-17-16,-2 1-20 15,7 7 80-15</inkml:trace>
  <inkml:trace contextRef="#ctx0" brushRef="#br0" timeOffset="40390.733">13651 9779 1468 0,'4'-4'256'0,"-5"-3"-49"16,4 4-50-16,1 6-52 16,-7 6-22-16,5 12-20 15,-9 2-6-15,8 10-14 16,7-2-6-16,10-2-10 16,5-6-6-16,-2-11-5 15,1-9-1-15,-2-10 1 16,4-6 1-16,-3-9-3 15,-2 0-1-15,-7-4-7 16,-5-1 1-16,-6 10-7 16,-1 5-4-16,-5 12-4 15,-1 7 0-15,2 9 0 16,3 6 5-16,6 1 4 16,6 0 4-16,6-1 5 15,1-4 2-15,4-8 8 0,1-4 2 16,2-9 5-16,-1-5 0 15,-5-12-7-15,-4-6-2 16,-9-8-24-16,-6-2-21 16,-11 5-160-16,-7-2-147 15</inkml:trace>
  <inkml:trace contextRef="#ctx0" brushRef="#br0" timeOffset="40481.488">13862 9617 1239 0,'-3'-6'357'15,"-3"-2"-56"-15,4 8-83 16,2 4-43-16,2 9-80 15,5 0-36-15</inkml:trace>
  <inkml:trace contextRef="#ctx0" brushRef="#br0" timeOffset="40705.9983">14207 9682 1688 0,'-8'0'412'16,"-5"0"-155"-16,8 15-128 16,2 10-40-16,6 20-27 15,5 13-8-15,6 18-12 16,-1 5-6-16,-1 2-25 0,-1-6-2 16,-1-3-5-1,0-5 7-15,2-15-62 0,-1-7 2 16</inkml:trace>
  <inkml:trace contextRef="#ctx0" brushRef="#br0" timeOffset="40857.2504">14256 9994 1753 0,'-2'-6'414'0,"9"-4"-252"15,8 7-74-15,10 3-80 16,7 2 7-16,1 0-10 15,2 1-75-15</inkml:trace>
  <inkml:trace contextRef="#ctx0" brushRef="#br0" timeOffset="41086.745">14782 9833 1544 0,'-12'12'393'15,"-7"9"45"-15,-13 6-242 16,0 2-46-16,-4-8-97 15,-1-6-16-15,6-10-20 16,1-10-6-16,14-11-24 16,3-4-15-16,13-8-20 15,7 1-4-15,8 2 16 0,7 3 8 16,2 12 22-16,6 9 6 16,1 17 18-16,-2 10 4 15,7 17-1-15,-5 6 39 16,0 0-381-16</inkml:trace>
  <inkml:trace contextRef="#ctx0" brushRef="#br0" timeOffset="41454.366">15449 9694 1543 0,'2'-4'344'16,"3"-5"-63"-16,0 24-106 16,2 11-47-16,4 36-74 15,1 18-9-15,3 12 12 0,4 8-7 16,-4-7-10-16,-4-6-8 16,-5-9-18-16,-2-13-10 15,-1-26-32-15,2-17 18 16</inkml:trace>
  <inkml:trace contextRef="#ctx0" brushRef="#br0" timeOffset="41610.0764">15495 9993 1614 0,'11'1'305'15,"8"2"-171"-15,13-3-102 16,-1 0-4-16,6-2-4 15,4-3 0-15,1-2-28 16</inkml:trace>
  <inkml:trace contextRef="#ctx0" brushRef="#br0" timeOffset="41859.8673">16066 9835 1506 0,'-3'9'351'15,"-7"7"46"-15,-13 8-171 16,-5 2-54-16,-15-2-86 15,1 2-32-15,1-11-32 16,1-7-7-16,12-9-12 0,7-12-15 16,7-10-38-16,8-3-16 15,9-6-10-15,5 1 10 16,12 5 33-16,3 2 8 16,4 15 14-16,5 9 2 15,1 20 7-15,2 12 4 16,1 15 2-16,-6-1 1 15,-7-1 232-15,-7-8-608 16</inkml:trace>
  <inkml:trace contextRef="#ctx0" brushRef="#br0" timeOffset="41994.7483">15926 9581 1899 0,'-1'0'459'0,"2"2"-306"16,8 5 270-16</inkml:trace>
  <inkml:trace contextRef="#ctx0" brushRef="#br0" timeOffset="42396.8557">16365 9407 1608 0,'-3'-27'287'0,"1"-23"-202"16,2 11-20-16,0 22-9 16,0 11-5-16,0 24-15 15,2 19-2-15,5 29-29 16,5 15-2-16,7 14 5 16,0 1 5-16,-4 4 13 15,-4-2 2-15,-15-12-3 16,-7-6 26-16,-13-21 3 15,-9-12 0-15,-1-18 4 16,-3-13-18-16,5-21-30 16,3-12-18-16,9-14-34 15,9-7-43-15</inkml:trace>
  <inkml:trace contextRef="#ctx0" brushRef="#br0" timeOffset="42846.6908">16832 9790 1038 0,'-3'13'420'16,"-10"18"-205"-16,-7 2-12 16,-8 7-44-16,-6-2-16 15,-5-12-51-15,7-3-27 16,5-15-28-16,6-5-9 15,13-10-13-15,3-8-2 0,5-8-14 16,1-7-7-16,6-1-8 16,7 2-3-16,3 7 4 15,2 9 4-15,7 14 5 16,-4 7 4-16,1 15 8 16,-1 4 7-16,-3 3 9 15,2 2 3-15,6-10 0 16,1-7-5-16,6-13-6 15,-2-9-2-15,-1-12-6 16,-3-5-1-16,-3-4-5 16,-1-1 1-16,-1 4-1 15,-5 3 0-15,0 13 18 16,1 10 3-16,-9 15 43 16,3 7 19-16,-16 9 2 15,-6 3 2-15,-5-1-39 0,-5-2-8 16,-2-11 3-16,-4-6 232 15</inkml:trace>
  <inkml:trace contextRef="#ctx0" brushRef="#br0" timeOffset="43506.1315">17756 9674 1550 0,'15'3'279'0,"16"13"-97"16,1 11-39-16,-7 11-23 15,-6 9-8-15,-15 5-20 0,-4-4-14 16,-5-8-27-16,-2-8-16 15,3-18-17-15,2-7-3 16,7-14-16-16,5-11-13 16,8-13-22-16,2-10-12 15,2-6-4-15,2 3 7 16,-2 9 10-16,-1 12 9 16,-4 16 16-16,-5 5 12 0,-5 11 26 15,-4 5 7-15,-3 8 5 16,-1 4-7-16,-7-4-19 15,4-1-4-15,2-11-4 16,1-7 1-16,12-11-8 16,-1-9-3-16,12-7-5 15,3-3-2-15,7 0 5 16,4 3 1-16,-1 8 0 16,-4 3 1-16,-7 13 13 15,-2 9 18-15,-14 11 27 16,-2 10 11-16,-9 8-7 15,-4 3-16-15,4 0-20 16,-1-8-14-16,10-12-48 16,5-6 4-16</inkml:trace>
  <inkml:trace contextRef="#ctx0" brushRef="#br0" timeOffset="43647.5202">18606 9902 1758 0,'0'0'526'0,"-1"2"-78"15,6-2-46-15</inkml:trace>
  <inkml:trace contextRef="#ctx0" brushRef="#br0" timeOffset="46060.9609">19076 9419 1443 0,'4'5'228'16,"21"0"-40"-16,11-1-28 16,36-8-62-16,17-4-9 15,16-3-50-15,2-4-14 16,-9 3 2-16,-12 2-31 16,-23 1-77-16,-16 2-54 15</inkml:trace>
  <inkml:trace contextRef="#ctx0" brushRef="#br0" timeOffset="46231.5029">19458 9508 1509 0,'0'15'266'0,"11"24"-73"16,-2 2-28-16,-2 3-50 15,4 2-28-15,-2-3-44 16,-5-4-6-16,3-9-36 15,0-4 107-15</inkml:trace>
  <inkml:trace contextRef="#ctx0" brushRef="#br0" timeOffset="46494.806">19796 9691 1440 0,'-10'-1'259'16,"-14"3"-15"-16,-1 7-88 16,8 10-99-16,3 7-23 15,17 5-34-15,8 4-1 16,18-3-3-16,10-5 5 0,12-10 2 16,-4-8 12-16,-2-11 38 15,-14-8 30-15,-22-12 56 16,-2-4 12-16,-24-2-24 15,-11 0-36-15,-20 6-53 16,-3 5-29-16</inkml:trace>
  <inkml:trace contextRef="#ctx0" brushRef="#br0" timeOffset="46989.1845">20763 9645 1594 0,'-13'1'309'0,"-17"4"-169"16,1 7-33-16,5 11-71 16,3 3-11-16,14 8-5 15,7 1 3-15,16-3 18 16,14-2 3-16,14-13 9 16,4-7-4-16,-2-16-7 15,-12-6 3-15,-23-11 3 16,-16-1 2-16,-24 2-17 15,-14 3-12-15,-9 9-26 16,5 5-21-16</inkml:trace>
  <inkml:trace contextRef="#ctx0" brushRef="#br0" timeOffset="47279.9098">20966 9691 1336 0,'0'-7'276'16,"-2"-1"-5"-16,-3 0-96 0,5 8-82 15,-1 5-17-15,2 8-24 16,8 8-3-16,-6 5-10 16,7 5-5-16,7 0-10 15,-4-2 3-15,12-8 15 16,-1-2 5-16,2-14 28 15,2-7 1-15,-5-9-14 16,-3-8-5-16,-8-2-24 16,-2-4-8-16,-12 2-47 15,-6 1-23-15,-9 4 35 16</inkml:trace>
  <inkml:trace contextRef="#ctx0" brushRef="#br0" timeOffset="47395.8781">21060 9510 1494 0,'1'-6'362'16,"-1"-8"74"-16,-1 11-227 16,1 5-64-16,-4 7-87 0,8 9-21 15</inkml:trace>
  <inkml:trace contextRef="#ctx0" brushRef="#br0" timeOffset="47745.5701">21485 9664 949 0,'-4'-4'476'0,"-17"-5"-244"15,2 1-11-15,0 5-45 16,-4 4-31-16,5 14-56 16,0 3-22-16,11 12-27 15,6 3-4-15,14 3-6 16,6 1-4-16,10-7 3 16,7-6 0-16,1-15 4 15,-5-5 1-15,-9-12 1 16,-11-6-1-16,-18-4-2 15,-10-1-4-15,-17 2-17 16,-1 2-3-16,0 3-142 16</inkml:trace>
  <inkml:trace contextRef="#ctx0" brushRef="#br0" timeOffset="47980.0809">21624 9669 1579 0,'12'-3'320'0,"24"-2"-124"16,8 3-54-16,8 4-55 16,0 3-26-16,-8 2-21 15,-11-4-8-15,-10-1-16 16,-8 1-14-16,-11-6-70 15,2 2-62-15</inkml:trace>
  <inkml:trace contextRef="#ctx0" brushRef="#br0" timeOffset="48104.0409">21829 9690 1438 0,'-1'8'271'0,"-7"10"7"15,3 2-49-15,4 5-97 16,2 1-42-16,9 0-34 15,4-2-11-15,1-7-492 16</inkml:trace>
  <inkml:trace contextRef="#ctx0" brushRef="#br0" timeOffset="48382.6963">22027 9764 1562 0,'8'5'296'0,"8"12"-107"15,-1 3-23-15,-4 5-21 16,-3 1-31-16,-7-3-36 16,-1-8-18-16,0-7-31 15,1-7-7-15,4-13-17 16,4-5-5-16,2-10-7 16,4-4-5-16,5 2 5 15,2 3 2-15,2 10-1 16,0 5 1-16,-2 12 16 15,-2 7 13-15,-9 14 18 16,-1 6 0-16,-6 10 3 16,3 2 18-16</inkml:trace>
  <inkml:trace contextRef="#ctx0" brushRef="#br0" timeOffset="48728.2943">22503 9693 1423 0,'-3'-15'281'0,"-2"-10"20"16,-3 4 0-16,9 24-119 15,3 8-34-15,4 22-84 16,7 15-17-16,-4 20-12 16,1 9-3-16,-4 5-4 15,-5-1-5-15,-2-15-3 16,3-7-19-16,-1-21-40 15,2-9-33-15</inkml:trace>
  <inkml:trace contextRef="#ctx0" brushRef="#br0" timeOffset="48878.1539">22548 9841 1727 0,'1'3'388'0,"10"3"-228"0,5 2-86 15,13 3-50-15,3-5-2 16,5-1-43-16,1-3-33 16</inkml:trace>
  <inkml:trace contextRef="#ctx0" brushRef="#br0" timeOffset="49136.7935">23066 9748 1571 0,'1'5'349'0,"-2"4"-71"0,-11 10-115 15,-6 4-40-15,-11 5-58 16,-1-2-16-16,-2-3-27 16,5-1-5-16,5-14-28 15,-1-7-18-15,8-13-41 16,-1-10-12-16,9-12 15 16,5 0 14-16,5 0 35 15,5 4 18-15,6 14 37 16,4 7 13-16,9 16 32 15,4 10 14-15,5 24 5 16,1 7-8-16,-7 7-27 16,0 2 3-16,-1-18 218 15</inkml:trace>
  <inkml:trace contextRef="#ctx0" brushRef="#br0" timeOffset="50370.074">2002 10732 1315 0,'-12'-1'260'0,"-19"1"-83"16,1 2-25-16,4 10-75 15,-2 3-28-15,12 4-34 16,7 4-7-16,13 0 0 16,13 2 3-16,18-8-5 15,5-4-1-15,4-6 0 16,-2-7 0-16,-13-5 2 15,-10-3 1-15,-6 0 3 16,-11 0 1-16,-9 7 0 16,-6-2-4-16,-20 7 27 15,-6 3 10-15,-6 8 25 0,0 3 7 16,13 5-24-16,10-1-12 16,16-2-26-16,11 4-8 15,19-6-5-15,12 2 0 16,9-5 1-16,5-6 1 15,-1-9 3-15,-3-6 0 16,-4-10-7-16,-4-2-2 16,-10-10-3-16,-2-3 0 15,-8-4 6-15,-8-2 0 0,-5 10 15 16,-5 4 20-16,-7 17 35 16,0 8 8-16,1 18-10 15,2 3-21-15,3 9-32 16,2 4-9-16,3-7 1 15,7 3-15-15,1-10-58 16,-2-5-1-16</inkml:trace>
  <inkml:trace contextRef="#ctx0" brushRef="#br0" timeOffset="50523.7092">2214 10639 1681 0,'-8'-15'453'0,"-5"-6"-141"16,5 8-70-16,7 13-179 0,4 8-28 16,8 8-65-16,3 4 342 15</inkml:trace>
  <inkml:trace contextRef="#ctx0" brushRef="#br0" timeOffset="50702.3642">2465 10907 1909 0,'12'15'527'16,"5"18"-311"-16,4 5-52 0,-10-15-79 16,0 2-30-16,2-12-35 15,0-11-6-15,4-8-7 16,3-9-13-16,-2-15-27 16,1-5-21-16,-3-12-58 15,3-2-12-15</inkml:trace>
  <inkml:trace contextRef="#ctx0" brushRef="#br0" timeOffset="51073.1161">2944 10872 1312 0,'3'11'322'16,"4"9"12"-16,-15 5-84 15,-6 4-32-15,-12-6-84 16,-3 3-26-16,-1-16-61 15,2-10-21-15,10-8-49 16,5-13-26-16,8-2-44 0,4 0-8 16,9-4 21-16,4 2 17 15,11 10 34-15,7 6 21 16,1 16 41-16,5 11 17 16,-7 7 29-16,3 4-5 15,1-3-21-15,-3-3-11 16,2-6-22-16,-3-14 1 15,-3-6 4-15,0-7-2 16,0-17-1-16,-5 0-1 16,-3-9-7-16,-2-4 0 0,-6 6-10 15,-3 6 11-15,-3 19 7 16,-4 11 6-16,-2 25 11 16,1 8-11-16,5 10-1 15,-1 0 38-15</inkml:trace>
  <inkml:trace contextRef="#ctx0" brushRef="#br0" timeOffset="55002.3684">4086 10722 1659 0,'-1'10'350'0,"1"26"-184"15,6 16-58-15,6 25-42 16,3 9-18-16,0 8-24 15,-2-4-5-15,-1-13-20 16,-2-11-20-16,-1-28 3 16</inkml:trace>
  <inkml:trace contextRef="#ctx0" brushRef="#br0" timeOffset="55154.378">4150 10996 1616 0,'11'4'315'0,"20"-6"-190"16,7-1-51-16,7-4-56 15,0-2-37-15,-3 3-324 16</inkml:trace>
  <inkml:trace contextRef="#ctx0" brushRef="#br0" timeOffset="55415.5232">4414 10764 1514 0,'3'5'282'16,"5"9"-55"-16,4 10-50 15,1 9-61-15,-5 3-25 16,5 0-36-16,-9-7-13 16,1-10-19-16,3-6-8 0,-3-16-22 15,7-6-14-15,-1-17-20 16,5-3-5-16,3-4 3 15,-1-2 8-15,8 11 14 16,0 5 1-16,-2 18 28 16,-1 9 16-16,-11 21 26 15,-4 9 5-15,-8 7-10 16,-2 4 23-16</inkml:trace>
  <inkml:trace contextRef="#ctx0" brushRef="#br0" timeOffset="55929.5656">5690 10776 1254 0,'0'8'292'0,"-11"15"-95"15,-4 7 1-15,-10 10-54 16,-4 2-10-16,0-9-56 16,1 0-24-16,-1-16-23 15,2-10-13-15,6-13-6 16,2-9-4-16,8-17-9 15,9-3-4-15,6-5-4 16,6-1-1-16,11 14 16 16,3 6 11-16,8 21 16 15,4 10 5-15,5 22-8 0,-7 3-7 16,-1 6-2-16,-2-6-6 16,-3-5-181-16</inkml:trace>
  <inkml:trace contextRef="#ctx0" brushRef="#br0" timeOffset="56214.8018">5902 10870 1711 0,'4'11'370'0,"7"12"-229"16,-2 0-33-16,-5-4-45 15,4 2-16-15,-8-13-22 16,-2-3-7-16,0-12-7 15,-5-7-9-15,5-5-14 16,3-8-2-16,4-4-4 16,-3-1 5-16,7 1 7 15,4 6-2-15,11 10 5 16,7 7 7-16,-1 17 23 16,-4 6 9-16,-6 17 5 15,0 4-7-15,-7 4-9 16,-3 0-11-16,-1-7 349 15</inkml:trace>
  <inkml:trace contextRef="#ctx0" brushRef="#br0" timeOffset="56493.7098">6474 10869 1496 0,'-10'-11'286'16,"-16"-18"-30"-16,4 1-29 16,-10 6-72-16,-3 6-25 15,4 16-46-15,-5 6-19 0,17 17-40 16,6 5-12-16,13 6-7 16,8 3 0-16,16-3 5 15,7-4-1-15,9-13-1 16,-1-3 2-16,-1-17 0 15,-2-4 10-15,-6-10 210 16,-5-9-550-16</inkml:trace>
  <inkml:trace contextRef="#ctx0" brushRef="#br0" timeOffset="56858.4884">6655 10674 1616 0,'0'3'365'0,"0"12"-116"16,0 8-62-16,2 27-88 16,3 14-13-16,5 20-20 15,2 4-8-15,0 9-19 16,-3-4-5-16,-1-14-58 15,1-5-19-15,-3-31 60 16</inkml:trace>
  <inkml:trace contextRef="#ctx0" brushRef="#br0" timeOffset="57020.0558">6722 10967 1665 0,'12'0'341'16,"12"-2"-186"-16,14 1-128 0,6 1-4 16,6 0-40-16,-4 0 31 15</inkml:trace>
  <inkml:trace contextRef="#ctx0" brushRef="#br0" timeOffset="57243.0893">7186 10863 1465 0,'-9'-8'254'0,"-11"-10"-40"16,-4 0-18-16,-2 1-42 16,-2 5-27-16,1 12-57 15,8 7-25-15,4 11-37 16,7 5-10-16,9 6-5 16,9 0 0-16,20-5 7 15,5-7 2-15,2-10 6 16,2-3 0-16,-9-11 2 15,-5-3 4-15,-10-7 16 16,-10-5 38-16</inkml:trace>
  <inkml:trace contextRef="#ctx0" brushRef="#br0" timeOffset="57528.6811">7404 10785 1619 0,'0'2'369'16,"2"8"-117"-16,4 6-66 16,2 8-92-16,0 7-15 15,-2 1-27-15,1 1-9 16,3-9-12-16,5-6-5 0,7-18 4 15,4-7-1-15,-6-18-2 16,0-7-3-16,-6-5-10 16,-4-2 5-16,-3 5 79 15,-1 5 192-15</inkml:trace>
  <inkml:trace contextRef="#ctx0" brushRef="#br0" timeOffset="58131.909">7760 10772 1496 0,'-4'7'240'0,"-3"14"-104"16,3 4-37-16,8 12-59 15,10-1-10-15,11-5-11 16,5-5-2-16,2-17-1 16,2-6-2-16,3-13-4 15,-3-6-2-15,1-7-10 16,-8-10-6-16,-10 0 1 15,-9 2 1-15,-11 2 5 16,-5 9 4-16,-9 13 32 16,0 6 17-16,2 16 23 15,0 6-1-15,15 7-29 16,2 2-12-16,12 0 10 16,8-7 12-16,5-6 25 15,4-3 8-15,1-14-19 0,-4 0-10 16,-7-8-17-1,-2-7-7-15,-9-2-14 0,-4-5-2 16,-5-4-30-16,-1 2-29 16,-2 1 44-16</inkml:trace>
  <inkml:trace contextRef="#ctx0" brushRef="#br0" timeOffset="58327.3867">8300 10714 1543 0,'2'2'352'16,"0"4"-10"-16,5 12-116 16,-1 9-43-16,3 19-59 15,1 7-34-15,-2 11-54 16,2-1-15-16,-2-3-15 16,-1-1-21-16,-7-12-14 15,0-2-7-15,0-17 313 16</inkml:trace>
  <inkml:trace contextRef="#ctx0" brushRef="#br0" timeOffset="58487.9587">8368 11000 1888 0,'17'0'510'0,"4"-2"-309"16,18 4-125-16,6 0-23 15,1 0 282-15,7 0-904 16</inkml:trace>
  <inkml:trace contextRef="#ctx0" brushRef="#br0" timeOffset="59054.8208">8877 10653 1415 0,'-13'1'256'0,"-14"7"-40"0,5 3-44 16,8 4-105-16,4 3-17 15,17 0-19-15,6-1-6 16,11-3-2-16,7-4-3 16,-2-5-7-16,-2-3-1 15,-4-4-3-15,-5-3-1 0,-11-3-8 16,-4 0 0-16,-18 0-5 16,-8 0 0-16,-10 6 5 15,0 1 8-15,5 8 8 16,7 5 8-16,8 8 19 15,4 4 3-15,12 4 15 16,5 1-1-16,15 1-11 16,4-4-9-16,1-7-24 15,4-6-1-15,-2-10-22 16,-1-7-23-16,0-11-81 16,-8-8-301-16</inkml:trace>
  <inkml:trace contextRef="#ctx0" brushRef="#br0" timeOffset="59181.3306">8888 10491 1644 0,'-4'-3'417'0,"-3"-7"-117"0,6 9-89 16,2 5-131-16,6 4-12 16,8 8-352-16</inkml:trace>
  <inkml:trace contextRef="#ctx0" brushRef="#br0" timeOffset="59593.7645">9126 10725 1378 0,'0'-3'291'0,"2"0"7"15,1 9-57-15,-3-6-97 16,8 17-55-16,29 46-27 0,-13-32-5 16,4-5 8-16,3-6 4 15,-3-14 1-15,-2-7-5 16,-6-20-14-16,-3-6-9 16,-3-8-17-16,3-1-9 15,-6 6-10-15,-7 2-13 16,-3 13-12-16,-6 2 284 15</inkml:trace>
  <inkml:trace contextRef="#ctx0" brushRef="#br0" timeOffset="59938.9897">9649 10767 1523 0,'-5'-3'314'0,"-3"0"-33"15,-4 3-47-15,6 7-106 16,0 3-30-16,8 11-37 16,7 3-15-16,12 8-25 15,3-2-7-15,10-4-7 16,-1-8 0-16,-2-14 2 15,2-4 1-15,-14-16 7 16,-3-10 2-16,-13-8 2 0,-5-6 19 16,-16 3 14-1,-5 5 1-15,-12 14-5 0,-2 5-18 16,9 13-26-16,1 5-17 16,14 5 139-16,2 3-253 15</inkml:trace>
  <inkml:trace contextRef="#ctx0" brushRef="#br0" timeOffset="75003.4852">10268 10968 1732 0,'0'4'463'0,"1"2"-176"16,0-1-68-16,-1-5-63 16,0 0 189-16</inkml:trace>
  <inkml:trace contextRef="#ctx0" brushRef="#br0" timeOffset="101749.9397">10789 10491 1614 0,'6'-6'321'0,"6"-3"-174"15,9 9-46-15,17 22-59 16,2 5-14-16,4 12-16 15,4 6-1-15,-9 2 0 16,-1-2-37-16,-4-14-209 16</inkml:trace>
  <inkml:trace contextRef="#ctx0" brushRef="#br0" timeOffset="101946.0278">11281 10418 1405 0,'-3'2'307'16,"-9"-1"76"-16,-4 18-180 0,-2 8-48 16,-9 13-60-16,-3 9-15 15,2 7-45-15,1 4-12 16,3 1-15-16,5-2 0 16,10-11-25-16,8-6-87 15,9-18-2-15</inkml:trace>
  <inkml:trace contextRef="#ctx0" brushRef="#br0" timeOffset="102267.1669">11356 10867 1534 0,'-1'21'270'15,"-3"10"-102"-15,2 0-87 16,1-6-24-16,1-11-29 16,7-7-11-16,2-10-7 15,3-9-4-15,2-12-4 16,-1-7-2-16,2-11 1 16,5 1 0-16,2 0-2 15,4 6 7-15,4 12 26 16,-2 8 12-16,0 17 25 15,-8 11 0-15,-6 14-20 0,-5 8-11 16,-5 5-16-16,3 2 2 16,2-2-29-16,5-3 52 15</inkml:trace>
  <inkml:trace contextRef="#ctx0" brushRef="#br0" timeOffset="102586.5219">12009 10782 1243 0,'7'9'337'15,"1"4"-45"-15,-7 8-103 16,-4 6-25-16,-9 3-47 16,-3 1-21-16,-6-1-41 15,-1-6-21-15,0-13-14 16,3-8-5-16,1-14-23 15,7-8-14-15,3-9-12 16,1-4 1-16,3-4 15 16,4 5 8-16,4 7 11 15,4 7 3-15,7 17 8 16,1 4 3-16,9 22-1 16,-3 7-2-16,4 10-4 0,-3 1 1 15,-4-6 6-15,1-4-9 16,-3-13 6-16</inkml:trace>
  <inkml:trace contextRef="#ctx0" brushRef="#br0" timeOffset="102718.1691">11994 10687 1555 0,'-4'-6'361'15,"-4"-2"-42"-15,2 6-116 0,6 10-124 16,5 6 73-16</inkml:trace>
  <inkml:trace contextRef="#ctx0" brushRef="#br0" timeOffset="103166.2756">12310 10952 1467 0,'8'3'232'15,"15"1"-94"-15,1 0-24 16,7 0-49-16,-2 0-13 16,-14-7-12-16,3-4 0 15,-11-9-10-15,-1-3-1 16,-4-8-3-16,-10 2-2 16,-13-1-7-16,-5 0 10 15,-9 8 10-15,3 1 6 0,2 17-4 16,5 8-17-16,12 22-21 15,1 10-6-15,12 14-2 16,5 5 4-16,3-5 6 16,4 3 7-16,-1-5 1 15,0-4 1-15,1-7 22 16,2-7 14-16</inkml:trace>
  <inkml:trace contextRef="#ctx0" brushRef="#br0" timeOffset="103377.5774">12620 10780 1622 0,'5'6'336'16,"7"10"-145"-16,10 13-114 15,5 18-40-15,-1 5 11 16,-2 11 2-16,-2 0 0 15,-9-3-2-15,-3-4-32 16,-4-11 0-16,2-9-85 16</inkml:trace>
  <inkml:trace contextRef="#ctx0" brushRef="#br0" timeOffset="103548.8695">12900 10807 1491 0,'-6'-3'300'0,"-10"3"1"16,-4 9-44-16,-9 16-106 16,2 13-27-16,-8 13-55 15,-4 5-26-15,1 5-10 16,-5-2-7-16,9-1-400 16</inkml:trace>
  <inkml:trace contextRef="#ctx0" brushRef="#br0" timeOffset="104095.4029">13148 10731 1452 0,'-7'-1'303'0,"-7"-5"46"15,-5 8-193-15,4 5-52 0,5 6-84 16,4 3-21-16,16 1-2 16,5 2 0-16,1-4 2 15,4-3 1-15,2-2 0 16,-8-6-3-16,0-4-5 15,-5-1 0-15,-13-5-10 16,-3 2 3-16,-9-1-2 16,-10 2 2-16,-4 4 5 15,0 3 0-15,1 9 3 16,8 2 2-16,11 7 5 16,7 0 5-16,13 2 6 15,9 0 2-15,7-2 5 16,4-2-1-16,5-10-2 15,-3-5-1-15,-3-12-4 16,1-5 0-16,-3-5-1 16,0-4-2-16,-3-4 0 15,-8-4 0-15,-9 1 14 0,-1 5 26 16,-8 13 37-16,-2 7 19 16,1 11 5-16,-3 7-27 15,7 10-41-15,3 4-14 16,7 0-9-16,5-2 263 15</inkml:trace>
  <inkml:trace contextRef="#ctx0" brushRef="#br0" timeOffset="104493.5511">14243 10680 1615 0,'-1'0'343'0,"-2"8"-149"16,1 12-26-16,2 27-93 16,1 17-14-16,0 19-19 15,-1 3-8-15,-1 3-11 16,1-7 1-16,3-13-24 15,2-9-19-15,-1-25-80 16,2-13-15-16</inkml:trace>
  <inkml:trace contextRef="#ctx0" brushRef="#br0" timeOffset="104867.6659">14275 10968 1607 0,'13'0'286'0,"19"0"-201"0,2 4-24 16,1-4-31-16,2 6-10 15,-5-8-5-15,1-1-10 16,-10-5-22-16,-5-7-8 16,-6 0-6-16,-5-1 3 15,-4 5 31-15,-2 3 18 16,-1 10 39-16,3 6 28 15,-3 8 28-15,-2 3-5 16,0 4-32-16,0-1-20 0,2-7-32 16,2-4-8-16,5-11-6 15,2-8-3-15,9-12-4 16,-2-8-2-16,1-10-4 16,1 4-1-16,-1 3 0 15,0 10 1-15,1 16 8 16,-3 11 11-16,-7 22 14 15,0 9 2-15,-5 7-2 16,-1 1 25-16</inkml:trace>
  <inkml:trace contextRef="#ctx0" brushRef="#br0" timeOffset="105541.5661">15572 10732 1532 0,'-8'0'279'0,"-15"7"-93"15,-5 4-49-15,-2 10-72 16,2 8-28-16,10 7-21 16,14 6-2-16,14 3 2 15,12-1 0-15,14-13-6 16,3-6 0-16,0-17 2 15,-2-11 3-15,-12-6 12 16,-10-10 7-16,-11-5 19 16,-10 0 0-16,-16-2-10 15,-6 0-9-15,-8 7-22 16,0 3-14-16,9 8-95 16</inkml:trace>
  <inkml:trace contextRef="#ctx0" brushRef="#br0" timeOffset="105826.8118">15723 10799 1471 0,'0'-4'282'0,"0"-1"-23"16,1 8-115-16,-1-3-37 15,0 0-57-15,0 16-15 0,5 40-16 16,0-26-2-16,5 1-7 15,5-1-2-15,9-8 2 16,3-7 9-16,4-11 16 16,2-6 8-16,-1-11 9 15,-2-3 2-15,-7-6-13 16,-6 1-7-16,-12-3-11 16,-7-1-3-16,-8 6-38 15,-4-1-31-15,-1 7 156 16</inkml:trace>
  <inkml:trace contextRef="#ctx0" brushRef="#br0" timeOffset="106047.8269">15994 10814 1660 0,'7'6'367'0,"10"11"-188"15,2 5-38-15,-3 8-64 16,-1 0-12-16,-5 3-20 0,2-2-5 15,3-6-21-15,0-7-8 16,3-16 3-16,-1-5 2 16,3-13 15-16,2-7 9 15,-2-11 5-15,0-1-5 16,-5-1-12-16,-2 3 10 16</inkml:trace>
  <inkml:trace contextRef="#ctx0" brushRef="#br0" timeOffset="106798.9222">16425 10804 1469 0,'14'5'204'16,"21"9"-119"-16,7 0-10 15,6-4-4-15,1-2-14 16,1-5-18-16,-5-3-4 0,-15-6-17 16,-6 2 1-16,-24-6 0 15,-7 2-3-15,-17 2-2 16,-4-2-1-16,-1 8 2 15,3 3-2-15,8 8-3 16,5 11 0-16,5 10-2 16,2 4 3-16,9 2 7 15,8-1 2-15,6-11-2 16,6-1 0-16,0-15 2 16,-1-8 0-16,1-4 4 15,-2-11 0-15,0-5-1 16,-2-4-4-16,-5-7-4 15,-1 1-2-15,-4 7-11 16,-2 2 13-16,-1 12 10 16,-4 7 8-16,0 8 18 15,0 6-6-15,-2 9-12 16,-1 1-5-16,-2-4-13 0,3 1-2 16,2-10-4-16,3-8 0 15,6-6-1-15,1-7-1 16,2-11-1-16,4 2-4 15,3-9 0-15,0 4-2 16,3 8-2-16,-6 4 0 16,-2 14-3-16,-2 9 1 0,-3 12 0 15,-4 2 2-15,-1 3 9 16,0 2-6-16,-4-10 232 16</inkml:trace>
  <inkml:trace contextRef="#ctx0" brushRef="#br0" timeOffset="107114.7445">17145 10956 1624 0,'7'8'353'16,"2"6"-164"-16,12-1-62 15,4 4-6-15,0-8-27 16,2-5-7-16,0-5-24 15,0-9-18-15,-6-9-24 16,-3-5 2-16,-9-7-6 16,-5-1-1-16,-11-2-6 0,-12 0-5 15,-9 6-6-15,-3 6-4 16,-4 14-9-16,4 12-1 16,9 23-3-16,0 12-1 15,9 21 10-15,1 2 3 16,8 6 4-16,4-2 1 15,6-2 21-15,4 7 8 16,1-3 305-16</inkml:trace>
  <inkml:trace contextRef="#ctx0" brushRef="#br0" timeOffset="107603.2761">17507 10834 1417 0,'8'3'264'0,"0"4"-29"15,3 15-100-15,0 4-28 16,-8 4-45-16,1 4-12 15,-4-9-9-15,1-4-2 16,3-10-5-16,3-9-7 0,0-14-5 16,6-6-3-16,2-14-7 15,-1-6-1-15,9 1-12 16,-6 3 13-16,-1 19 15 16,-2 9 5-16,-7 21 19 15,-4 12-14-15,-4 12-18 16,1 3-1-16,5-1 14 15,8-5 311-15</inkml:trace>
  <inkml:trace contextRef="#ctx0" brushRef="#br0" timeOffset="108072.6951">17869 10765 1538 0,'5'4'237'15,"15"4"-133"-15,7 0-15 16,7 0-9-16,-3 0 0 16,-7-2-17-16,0-1-20 15,-6-5-18-15,3-3-7 16,-7-5-5-16,-2 1 0 15,-13 0-4-15,-2 2-1 16,-10 2-7-16,-3 3-1 0,-3 4-2 16,-4 6-2-16,4 6 2 15,0 4 0-15,10 8 2 16,8-1 2-16,2-1 3 16,8 1 3-16,5-11 10 15,5-5 4-15,6-4 2 16,-2-6-1-16,5-7-7 15,0-3-3-15,1-6-3 16,-1-5-5-16,-6 0-1 16,-7 0-2-16,-7 5 1 15,-6 5 4-15,-5 13 20 16,-1 12 6-16,0 8 4 16,1 5 1-16,5 1-6 15,2-3-6-15,5-4 326 16</inkml:trace>
  <inkml:trace contextRef="#ctx0" brushRef="#br0" timeOffset="108268.1673">18368 10753 1667 0,'3'2'346'16,"7"11"-206"-16,0 5-24 15,0 15-27-15,-1 5-8 0,-2 5-21 16,0 0-13-16,-2-6-12 16,0-7-27-16,5-11 312 15</inkml:trace>
  <inkml:trace contextRef="#ctx0" brushRef="#br0" timeOffset="108742.2141">18621 10792 1454 0,'-5'-3'268'0,"-15"-3"-11"16,-4 5-46-16,2 3-92 15,1 6-36-15,5 7-51 16,7 3-18-16,5 8-14 16,2 0-3-16,10 2-2 15,4-2 2-15,3-6 0 16,9-6 2-16,6-8-5 0,1-6-60 15,2-6-42-15,-3-2-36 16,-2-12 16-16,-6-3 53 16,-2-2 56-16,-3-1 59 15,-4 6 58-15,-2 7 30 16,-2 8 20-16,-3 7-15 16,-1 13-43-16,0 3-15 15,-2 7-23-15,-2 3-12 0,0-6-19 16,1 3-7-16,4-13-5 15,1-4 0-15,5-8-1 16,1-12-2-16,4-4-3 16,2-9-1-16,0-2-2 15,-3 0-1-15,1 7-1 16,-3 4-1-16,0 13-2 16,-2 5 2-16,-4 9 0 15,2 10 1-15,-3 3 2 16,1 3 0-16,-3 3 14 15,-1-6-6-15,-4-2-38 16,2-2 355-16</inkml:trace>
  <inkml:trace contextRef="#ctx0" brushRef="#br0" timeOffset="108893.8068">18945 10496 1802 0,'-6'-1'495'0,"-1"2"-222"16,2 17-177-16,5 10-58 16,7 9 118-16,-2 1-142 15</inkml:trace>
  <inkml:trace contextRef="#ctx0" brushRef="#br0" timeOffset="109476.3378">20031 10620 1351 0,'-13'-6'272'0,"-12"-3"-19"16,-5 12-110-16,5 3-55 0,2 14-43 16,5 4-15-16,15 7-18 15,8 4-7-15,19 2-1 16,4 1 3-16,7-12 12 15,0-6 3-15,3-17 11 16,1-6 9-16,-10-15 14 16,-2-7 8-16,-15-12 8 15,-7-1-5-15,-13-5-9 16,-8-5-7-16,-12-4-15 16,-1-5-5-16,8-4-15 15,4-3-9-15,17 10-6 16,12 8-16-16,7 22-65 15,8 11 394-15</inkml:trace>
  <inkml:trace contextRef="#ctx0" brushRef="#br0" timeOffset="109798.5369">20302 10626 1227 0,'-1'1'327'0,"1"3"-70"16,3 9-106-16,-2 4-41 16,7 9-13-16,-3 2 12 0,5 1-17 15,4-1-13-15,3-3-9 16,8-3-21-16,-2-13 4 15,0-8 8-15,-1-13-3 16,-7-6-3-16,0-4-23 16,-1 2-12-16,-5 3-29 15,-4 1-18-15,-5 4-46 16,-2 2 367-16</inkml:trace>
  <inkml:trace contextRef="#ctx0" brushRef="#br0" timeOffset="109912.0688">20444 10499 1278 0,'-1'-6'339'0,"-1"-5"52"16,-1 2-109-16,1 8-139 15,2 1-52-15,0 11-17 0,6 2 302 16</inkml:trace>
  <inkml:trace contextRef="#ctx0" brushRef="#br0" timeOffset="110224.7649">20670 10684 1537 0,'5'7'270'16,"0"4"-88"-16,6 8-72 16,3 2 17-16,3 5-17 15,0-2-12-15,1-3-26 16,-3-6-14-16,-2-11-7 16,4-4-5-16,-2-13-10 15,0-6-4-15,-2-4-10 16,-2-4 1-16,-8 1-23 15,5 1-11-15</inkml:trace>
  <inkml:trace contextRef="#ctx0" brushRef="#br0" timeOffset="110538.2141">21147 10684 955 0,'4'4'470'15,"5"5"-249"-15,-1 2-26 16,-4-1-31-16,-4 4-24 0,-10 1-22 16,-1 0-21-16,-11-5-38 15,-1-4-13-15,-2-6-21 16,0-3-5-16,9-8-2 16,1-3-4-16,12-4-8 15,-3-6-4-15,7 2-9 16,8 2-3-16,9 10-1 15,6 5 2-15,5 5 10 16,-4 6 4-16,-2 8 6 16,-2 4 4-16,-2 12-4 15,-1-1 2-15,-3 2 74 16,-1-2 282-16</inkml:trace>
  <inkml:trace contextRef="#ctx0" brushRef="#br0" timeOffset="110823.475">21413 10535 1455 0,'-5'-5'291'16,"-2"3"6"-16,-2 4-79 15,5 26-127-15,2 7-29 0,9 18-22 16,0 11 8-16,6 18-5 16,-1 9-7-16,-6-9-10 15,0-11-11-15,-6-24-5 16,2-13 3-16,-2-19-22 16,5-5-6-16,-1-11 43 15,0-7-334-15</inkml:trace>
  <inkml:trace contextRef="#ctx0" brushRef="#br0" timeOffset="110928.4037">21426 10840 1363 0,'0'2'186'0</inkml:trace>
  <inkml:trace contextRef="#ctx0" brushRef="#br0" timeOffset="111293.6579">21439 10814 1494 0,'2'-2'315'16,"9"-2"19"-16,6 3-146 15,8-1-50-15,13 3-78 16,2 2-2-16,-2 2 313 16</inkml:trace>
  <inkml:trace contextRef="#ctx0" brushRef="#br0" timeOffset="111621.2227">21725 10673 1526 0,'12'8'275'16,"8"6"-87"-16,0 5-34 0,-10 0-28 15,-6 0-23-15,-8-2-19 16,2-1-18-16,-4-9-20 16,2-2-10-16,6-10-18 15,0-5-4-15,9-9-10 16,2-4-3-16,6 0-2 16,-3 2-2-16,4 7-2 15,-4 6 2-15,-2 11 12 16,5 9 15-16,-7 11 18 15,3 10 5-15,-8 7-8 16,-7 0 16-16,4 3 211 16</inkml:trace>
  <inkml:trace contextRef="#ctx0" brushRef="#br0" timeOffset="112113.2694">22650 10415 1473 0,'-17'6'279'16,"-14"4"-27"-16,-3 17-105 16,-1 6-37-16,11 16-48 0,9 4-14 15,17 10-17-15,12-2 0 16,14 0-13-16,9-4-6 15,11-15 0-15,3-6-25 16</inkml:trace>
  <inkml:trace contextRef="#ctx0" brushRef="#br0" timeOffset="112395.5995">22952 10913 1217 0,'3'-3'340'0,"7"-4"-40"15,2-6-84-15,0-7-85 16,-1 0-8-16,-5-11-31 16,-3-4-8-16,-2-2-6 15,-4-3-5-15,-6-4-23 16,-5-6-4-16,0-10-16 15,3-3-8-15,13 5-17 16,12 12-8-16,9 17-11 16,8 11 4-16,7 9-11 15,1 5 333-15</inkml:trace>
  <inkml:trace contextRef="#ctx0" brushRef="#br0" timeOffset="112564.6928">22893 10671 1648 0,'3'1'374'0,"-2"0"-132"16,29 0-159-16,13 4-29 16,9-4-32-16,7 0 378 0</inkml:trace>
  <inkml:trace contextRef="#ctx0" brushRef="#br0" timeOffset="113009.7758">23173 10774 1548 0,'3'4'264'0,"2"10"-107"0,0 6-57 15,0 13-31-15,-2 2-5 16,-3 5-23-16,0-2-4 16,-5-9-10-16,1-1-4 15,4-16 0-15,0-3-4 16,5-10-17-16,7-5-11 15,4-6-27-15,-1-5-19 16,7-3-34-16,-3 0 3 16,0 4 29-16,-1 2 12 15,-10 6 41-15,-3 1 6 0,-6 7 19 16,-5 0 16-16,-3 6 39 16,-3 6 24-16,1-1 1 15,-1 1-12-15,7 0-37 16,1-2-15-16,8-2-20 15,2 1-6-15,11 0-5 16,2-2 13-16,8 1-62 16,3-2 40-16</inkml:trace>
  <inkml:trace contextRef="#ctx0" brushRef="#br0" timeOffset="113374.017">23447 10406 1471 0,'12'-1'249'0,"22"4"-38"16,7 14-46-16,7 21-54 16,4 11-4-16,-13 11-30 15,-11 1-12-15,-29 1-13 16,-16 0-13-16,-20 1-14 15,-3-3-1-15,7-10-23 16,7-7-31-16,13-16-65 16</inkml:trace>
  <inkml:trace contextRef="#ctx0" brushRef="#br0" timeOffset="113667.7329">23905 10915 1791 0,'-2'0'473'16,"-7"0"-112"-16,-2-1-120 15</inkml:trace>
  <inkml:trace contextRef="#ctx0" brushRef="#br0" timeOffset="147647.0336">1997 11755 1515 0,'-3'10'264'0,"-9"25"-56"0,-4 14-28 15,-7 26-27-15,-5 6-25 16,3 3-59-16,1-2-24 16,9-15-26-16,7-10-5 15,6-22-1-15,6-14 0 0,4-24 4 16,2-12 2-16,4-22-1 15,1-10-2-15,4-14-7 16,-2-5-3-16,-1-6-3 16,1-1 1-16,-6 6-4 15,3 10-1-15,-5 23 0 16,-1 15 2-16,5 28 7 16,-5 9 4-16,8 24 6 15,-2 7-1-15,6 10-2 16,5 2-1-16,3 0-5 15,4-3-2-15,-7-7 3 16,0-5 3-16,-11-15-1 16,-2-6-17-16,-9-13-56 15,-3-6-38-15</inkml:trace>
  <inkml:trace contextRef="#ctx0" brushRef="#br0" timeOffset="147783.1987">1914 12134 1517 0,'14'1'256'16,"26"6"-105"-16,5-6-48 15,16-1-61-15,6 0 32 16</inkml:trace>
  <inkml:trace contextRef="#ctx0" brushRef="#br0" timeOffset="148008.5987">2534 12306 1786 0,'0'3'485'15,"-1"-1"-233"-15,1-2-128 16,0-1-39-16,0 0-40 16,0 0 38-16</inkml:trace>
  <inkml:trace contextRef="#ctx0" brushRef="#br0" timeOffset="148560.5003">2970 11848 1553 0,'-4'8'279'0,"-5"20"-91"15,-6 9-42-15,0 15-21 16,0 10-23-16,0 0-43 16,1-2-18-16,0-8-23 15,1-12-3-15,7-18-3 16,4-8 3-16,4-19 1 16,5-10-8-16,5-18-23 15,3-9-11-15,3-13-26 16,-1-1-3-16,0-5 10 15,-1-1 7-15,0 11 18 16,1 4 10-16,-3 16 8 16,-7 11 1-16,-1 18 6 15,-4 5 2-15,-2 17 4 16,6 9-1-16,3 13-3 0,5 5-2 16,13 5-4-16,6-1 0 15,7-5 2-15,2-2 1 16,-9-6 4-16,-6-6-1 15,-19-4 1-15,-8-4-2 16,-18 0 20-16,-11-1 8 16,-12-2 7-16,-10-5 3 15,3-9-20-15,2-6-7 16,13-6-11-16,13-4-24 16,9-4-58-16,10 1-81 0</inkml:trace>
  <inkml:trace contextRef="#ctx0" brushRef="#br0" timeOffset="148716.2198">3499 12292 1802 0,'-3'4'499'15,"-9"5"-223"-15,12 0-173 16,-3 1-17-16,5-2 244 15</inkml:trace>
  <inkml:trace contextRef="#ctx0" brushRef="#br0" timeOffset="149219.515">3860 11922 1590 0,'0'0'314'0,"0"9"-139"15,-2 7-50-15,4 16-69 16,-2 9 4-16,4 12-2 16,0 3-3-16,2 1-5 15,0-10-17-15,0-15-14 16,0-9-1-16,-1-18 6 15,0-10 3-15,-5-15-3 16,-5-9-1-16,-4-13-15 16,-3-5-5-16,-5-8-4 15,2-2-3-15,1 0 1 0,5 2-1 16,11 10-3-16,6 6-2 16,18 12-3-16,5 5-2 15,13 8 24-15,6 6-26 16,9 8-58-16,6 2 81 15</inkml:trace>
  <inkml:trace contextRef="#ctx0" brushRef="#br0" timeOffset="149446.2008">3881 12328 1498 0,'8'2'281'15,"7"3"-18"-15,22-4-138 16,10-2-14-16,17-9-50 16,4 0-22-16,0-2-17 15,-7 1-12-15</inkml:trace>
  <inkml:trace contextRef="#ctx0" brushRef="#br0" timeOffset="149625.7286">3947 12081 1592 0,'9'-1'314'16,"22"-3"-141"-16,13 2-64 15,18-5-52-15,6 2-25 16,6 2 59-16,-3 3-452 0</inkml:trace>
  <inkml:trace contextRef="#ctx0" brushRef="#br0" timeOffset="149820.6746">4984 11966 1763 0,'1'-2'469'16,"0"1"-195"-16,4 1-173 16,-5 0-42-16,0 0-46 15,2 0 70-15</inkml:trace>
  <inkml:trace contextRef="#ctx0" brushRef="#br0" timeOffset="149953.3905">5003 12181 1760 0,'1'0'468'0,"-1"0"-187"15,2-7-132-15,-2 6 249 16</inkml:trace>
  <inkml:trace contextRef="#ctx0" brushRef="#br0" timeOffset="151730.5101">5125 11737 964 0,'0'-1'436'16,"0"1"-265"-16,-1 8-43 15,-5 7 1-15,-3 18-7 16,-2 13-14-16,-4 19-28 15,-1 13 3-15,4 12-29 16,-5-4-8-16,7-8-9 16,4-7-19-16,0-26-7 15,8-7 1-15,-5-23 3 16,0-11 1-16,5-16 1 16,-1-17-1-16,10-14-8 0,4-4-1 15,-4-8-3-15,3 0-1 16,1-7 1-16,-3-4-3 15,3-2 0-15,-2 3 0 16,0 10-1-16,-1 11-1 16,-5 20-1-16,-1 13-2 15,-1 21 2-15,3 12 2 16,4 19 1-16,1 7 3 0,8 8 2 16,6 2 0-16,5-3 1 15,4-3-1-15,-3-3 3 16,-3-5-2-16,-10-11-44 15,-3-3-41-15</inkml:trace>
  <inkml:trace contextRef="#ctx0" brushRef="#br0" timeOffset="151901.0538">5030 12173 1610 0,'15'0'334'0,"27"-1"-151"16,4-1-50-16,24-2-67 15,6 3-24-15,3 1 367 0</inkml:trace>
  <inkml:trace contextRef="#ctx0" brushRef="#br0" timeOffset="152361.0463">5672 12062 1538 0,'-2'-2'290'0,"3"2"-67"16,11 5-39-16,18 1-84 16,14 6-17-16,16-4-42 15,-3-3-15-15,0-4-10 16,-7-2-3-16,-8-3-16 15,-2 2-15-15,-16-4-49 16,-7 3-13-16,-17-10 3 16,-7-2 12-16,-6 0 46 15,-4-3 13-15,5 5 6 0,3 5 0 16,9 13 18-16,3 2 12 16,6 11 20-16,1 5 10 15,-2-1 1-15,-1 2-7 16,-5-2-15-16,-2-3-8 15,1-4 9-15,2-7 341 16</inkml:trace>
  <inkml:trace contextRef="#ctx0" brushRef="#br0" timeOffset="152758.5516">6492 11951 1557 0,'-6'-4'315'15,"4"5"-86"-15,-5 9-19 16,7 18-81-16,5 9-30 16,-2 13-29-16,1 1 0 15,1 6-13-15,-1 2-5 16,-1-6-17-16,2-6-13 15,-3-14-8-15,3-12-14 0,-2-15-44 16,2-8-30 0,-2-12 363-16</inkml:trace>
  <inkml:trace contextRef="#ctx0" brushRef="#br0" timeOffset="153123.2248">6444 11890 1539 0,'9'-14'273'0,"16"-13"-101"16,10 0-35-16,14 5-37 15,4 7-31-15,3 12-38 16,-8 7-11-16,-13 11-13 16,-13 6-2-16,-21 7 2 15,-9 2 0-15,-16 4 1 16,-4-1-1-16,3-11 2 15,3-2-4-15,11-13-8 0,9-2-5 16,16-2-4-16,10 4-1 16,19 6 6-16,5 5-1 15,-1 8 3-15,-5 1 0 16,-24 6 15-16,-13 1 11 16,-22 4 46-16,-13 1 14 15,-20-3 4-15,-5-4-3 16,-6-18-46-16,2-10-11 15,17-15-16-15,10-7-18 0,16-3-60 16,10-2 9-16</inkml:trace>
  <inkml:trace contextRef="#ctx0" brushRef="#br0" timeOffset="153559.7496">4674 12333 1486 0,'5'11'292'0,"-1"21"23"15,-6 13-26-15,-19 10-81 16,-6 5-34-16,-3-11-76 16,1-12 53-16</inkml:trace>
  <inkml:trace contextRef="#ctx0" brushRef="#br0" timeOffset="154162.4633">7539 11970 1580 0,'-2'-1'386'16,"-3"1"-15"-16,3 0-228 16,2 0-49-16,0-1-62 15,0 0-4-15,0 0-11 16,5-3-141-16</inkml:trace>
  <inkml:trace contextRef="#ctx0" brushRef="#br0" timeOffset="154325.7918">7522 12197 1755 0,'-2'2'517'0,"-6"0"-131"0,5-2-216 16,0-1-54-16,3-3-62 15,0 3 102-15</inkml:trace>
  <inkml:trace contextRef="#ctx0" brushRef="#br0" timeOffset="154914.0132">8791 11764 1520 0,'-9'7'289'15,"-7"9"-55"-15,-6 22-93 16,-1 15-19-16,-3 22-38 15,-3 1-14-15,2 2-30 16,1-7-9-16,8-17-14 16,4-4-2-16,10-25-8 15,-1-9-16-15,8-19-69 0,2-14-43 16,9-14-322-16</inkml:trace>
  <inkml:trace contextRef="#ctx0" brushRef="#br0" timeOffset="155229.3261">8761 11734 1481 0,'-2'-1'276'0,"-3"0"-28"0,5 11-126 15,5 7-22 1,6 16-28-16,8 8-7 0,5 14-5 16,5 8-4-16,6 1-19 15,3-2-4-15,-1-4-17 16,3-7-2-16,-6-10 0 15,-3-7-1-15,-7-11-3 16,-10-8-1-16,-14-6 0 16,-5 0 0-16,-21-2 0 15,-10 5 0-15,-14-5 1 16,-10 0-1-16,-9-7-1 16,-2-6 0-16,3-1-5 15,5 1-2-15,19 3-1 16,8 0-7-16,25 1-31 15,8-1-14-15,18-6-2 16</inkml:trace>
  <inkml:trace contextRef="#ctx0" brushRef="#br0" timeOffset="155572.9148">9234 11762 1504 0,'-3'-2'300'15,"1"2"-11"-15,0 18-150 16,2 11-33-16,7 28-21 16,1 9 5-16,0 15-11 15,-2-1-9-15,-4-6-28 16,-2-12-13-16,0-17-5 16,3-8-11-16,-3-24-37 15,0-7-32-15,5-16-59 16</inkml:trace>
  <inkml:trace contextRef="#ctx0" brushRef="#br0" timeOffset="155994.1529">9266 12288 1522 0,'13'3'313'15,"9"-1"-4"-15,18-1-169 16,12-1-18-16,11-2-58 0,1 1-18 15,-2-3-10-15,-6 3-20 16,-13-2 360-16</inkml:trace>
  <inkml:trace contextRef="#ctx0" brushRef="#br0" timeOffset="158385.3083">9231 11743 1351 0,'-7'2'255'0,"1"5"-50"15,10 3-11-15,18-1-63 16,13 1-9-16,25-2-32 15,6-4-24-15,17-4-33 16,5-6 6-16,-10-4-74 16,-3-2-65-16</inkml:trace>
  <inkml:trace contextRef="#ctx0" brushRef="#br0" timeOffset="158569.9455">9310 12021 1400 0,'-3'3'272'15,"7"8"32"-15,5-5-79 16,20-2-74-16,10 0-22 16,12-8-58-16,7-2-15 15,5-2 311-15</inkml:trace>
  <inkml:trace contextRef="#ctx0" brushRef="#br0" timeOffset="159164.6396">9923 12219 1451 0,'-17'0'229'0,"-15"3"-69"16,3 3-31-16,4 5-79 15,8 2-15-15,17 0-25 16,4 5-8-16,19 4-2 15,8 1 1-15,1 1 4 16,0-1 1-16,-17-2 15 16,-9-2 14-16,-23-6 13 15,-9-5 0-15,-6-14-22 16,-4-11-55-16</inkml:trace>
  <inkml:trace contextRef="#ctx0" brushRef="#br0" timeOffset="159536.9261">10080 12243 1457 0,'-2'4'249'16,"-4"7"-37"-16,-2 3-42 16,1 8-56-16,0 6-26 15,5 1-37-15,2 0-12 16,7-5-14-16,3-7-3 15,9-10-7-15,6-5-1 0,1-14-2 16,5-2-1-16,-4-8 0 16,-5-4 0-16,-11 0-1 15,-4-1 1-15,-7 4-2 16,-1 3 0-16,-6 14-8 16,3 5-2-16,-1 12-4 15,-3 11 1-15,9 15 1 16,1 6 3-16,4 13 1 15,3 2 1-15,-9-1 22 16,-3-1 14-16,-11-12 14 16,-3-6 1-16,-8-14-16 15,0-8-7-15,-4-17-32 16,3-8-22-16</inkml:trace>
  <inkml:trace contextRef="#ctx0" brushRef="#br0" timeOffset="159778.2785">10319 12267 1289 0,'4'-2'297'16,"8"2"-56"-16,-2 6-51 15,5 8-64-15,0 6-17 0,-2 7-23 16,-3 2-16-16,-10 2-30 15,-8-2-3-15,-12-7-3 16,-4-6-3-16,-1-14-1 16,-1-5-12-16,8-12-20 15,9 1 354-15</inkml:trace>
  <inkml:trace contextRef="#ctx0" brushRef="#br0" timeOffset="160002.6797">10513 12080 1602 0,'4'4'325'0,"2"8"-132"0,0 10-40 15,9 14-54-15,0 5-7 16,5 12-36-16,0 6-12 15,-4-1-29-15,-4-8-23 16,-1-15-72-16,-2-12-3 16</inkml:trace>
  <inkml:trace contextRef="#ctx0" brushRef="#br0" timeOffset="160123.381">10508 12264 1461 0,'3'0'255'0,"10"0"-45"15,7 0-88-15,19 0-85 16,8 3-3-16</inkml:trace>
  <inkml:trace contextRef="#ctx0" brushRef="#br0" timeOffset="160890.9156">10789 12310 1361 0,'6'0'241'0,"5"1"-81"15,9-2-38-15,3-2-22 16,9-3-45-16,-1-4-15 16,-1-2-26-16,-2-2-3 15,-12 1-8-15,-7-2 0 16,-10 3-11-16,-7 2-2 0,-12 5-1 16,-3 4 0-16,1 8 8 15,3 4 3-15,4 7 1 16,4-2 3-16,7 5 12 15,4 4 8-15,9-2 16 16,6 2 1-16,7-4-6 16,0-8-6-16,3-8-10 15,-1-5-2-15,0-10-3 16,-3-5-2-16,-1-3-3 16,1-1-2-16,-5 1-5 15,-1 5 0-15,-2 6-4 16,-2 6-1-16,-4 9-1 15,-2 4-3-15,-2 4 25 16,-3-1 13-16,0-3 17 16,0-1 10-16,2-5-14 0,1-6-5 15,1-4-11-15,-4 3-7 16,0 0-12-16,4-5-3 16,2-7-6-16,29-26-1 15,-25 32-3-15,0 6 1 16,0 1-2-16,-2 1 2 15,0 7 2-15,-3 0-1 16,-2 3 2-16,-3 0 0 16,4-1 1-16,-5-4 0 15,1-2 0-15,6-2 3 0,0-4 0 16,1-3 0-16,3-3-1 16,-7-3 0-16,5-3-2 15,6 0-2-15,-4 5 1 16,9 5-3-16,-7 7 9 15,2 8 12-15,-3 5 15 16,-7 6 4-16,0 2-5 16,-3-1 15-16,4-3-425 15</inkml:trace>
  <inkml:trace contextRef="#ctx0" brushRef="#br0" timeOffset="161358.2449">11831 12034 1471 0,'1'2'292'16,"5"4"4"-16,18 2-127 15,11-7-34-15,17 0-74 16,3-2-25-16,1-4-34 15,-5 3-38-15,-15 1-153 16</inkml:trace>
  <inkml:trace contextRef="#ctx0" brushRef="#br0" timeOffset="161544.6365">11894 12156 1129 0,'-3'3'383'16,"2"2"-133"-16,4 0-9 0,17-2-59 16,9-2-20-16,16-1-64 15,10 0-28-15,2-1-36 16,-3-1 30-16</inkml:trace>
  <inkml:trace contextRef="#ctx0" brushRef="#br0" timeOffset="162353.2265">13336 11702 1006 0,'-3'-4'427'0,"1"1"-258"15,-20-2-36-15,-7 2-18 16,-17 1-44-16,-14-1-24 16,-8-2-31-16,-1 2-8 15,3-1-4-15,13 4-3 16,13 4-3-16,9-1 1 15,16 7 6-15,8-1 3 0,15 4 7 16,9 2-1-16,17 3-4 16,9-1-2-16,10 6-4 15,5 2-1-15,-4 5-1 16,-3 2 0-16,-16 2 1 16,-12-1 1-16,-14-7-1 15,-14-2 2-15,-18 3 0 16,-9-2 1-16,-16 4 1 15,-8 1-1-15,2-3-3 16,3 1 0-16,9-3-1 16,8-1 0-16,8-3 4 15,8-2 6-15,15-3 9 16,3-4 11-16,25-4 10 16,6-2 2-16,24-3-5 15,9 1-9-15,11-3-16 16,6 1-5-16,8-2 10 15,-8 1-34-15,4-2-91 0</inkml:trace>
  <inkml:trace contextRef="#ctx0" brushRef="#br0" timeOffset="163026.4036">13613 11736 1529 0,'4'0'262'16,"3"6"-90"-16,2 19-100 15,6 16-25-15,0 22 4 16,9 5 0-16,0 5 1 16,-7-8-2-16,1-6-17 15,-9-7-5-15,4-14-7 0,1-7 2 16,-5-19 12-16,2-10 2 15,-1-12 1-15,2-8-4 16,3-12-15-16,-1-3-3 16,0-13-8-16,-5-7-2 15,4-2-3-15,1-7-1 16,3 11-2-16,2 3 0 16,-4 13-2-16,-3 10-1 15,-8 13 1-15,-1 9 1 0,2 14-2 16,0 7-1-16,7 20-1 15,2 8-2-15,8 13 3 16,1 0 1-16,2-4 3 16,-1-2 0-16,-2-11 2 15,-2-4 2-15,-5-13 2 16,-2-9 3-16,-2-11 8 16,-1-6 4-16,3-13 5 15,0-8 0-15,1-8-1 16,2-8 5-16,-1-9 10 15,1-7 5-15,-10-14 1 16,-4-2-10-16,-4 12-21 16,1 10-10-16,-6 23-10 15,3 12-13-15,-2 13 299 16</inkml:trace>
  <inkml:trace contextRef="#ctx0" brushRef="#br0" timeOffset="163625.7021">14455 12250 1023 0,'0'5'392'16,"1"3"-246"-16,8-1-34 16,5-2 14-16,9-4-5 15,5-2-12-15,-2-6-34 16,-5-5-9-16,-6-3-31 15,-4-2-11-15,-11 2-11 16,-4 0-4-16,-13 5-7 16,-9 1-3-16,-5 9-7 15,-1 9 1-15,1 6 2 16,4 5 1-16,10 6 4 16,4 1 0-16,17 6 6 0,9-1 4 15,13 0 4-15,-2-18 1 31,-12-7-1-31,1 1-3 0,42 8-4 0,-8-11-5 16,-2-17-120-16,-18-6-114 16</inkml:trace>
  <inkml:trace contextRef="#ctx0" brushRef="#br0" timeOffset="163767.3223">14709 12226 972 0,'1'0'483'0,"2"0"-225"15,8 5-33-15,11 5-91 16,-1 4-26-16,9 4-48 15,0 5-13-15,-5 2-23 16,-5-2-4-16,-4-4-2 16,-2-6-22-16,-2-8-30 15</inkml:trace>
  <inkml:trace contextRef="#ctx0" brushRef="#br0" timeOffset="163900.9649">14903 12257 1455 0,'-11'3'264'0,"-17"7"-19"16,1 5-62-16,-6 6-90 16,3 4-31-16,3 2-35 15,2 1 0-15,13-5 385 16</inkml:trace>
  <inkml:trace contextRef="#ctx0" brushRef="#br0" timeOffset="164155.4528">15014 12061 1495 0,'-4'-1'281'0,"-1"5"-40"16,-1 4-72-16,0 15-90 15,5 2-17-15,2 10-15 16,4 4-6-16,5 6-10 15,3 4-9-15,7-4-12 16,2-2-3-16,2-14 2 16,1-8-2-16,-8-16-33 15,2-6-27-15,-8-13 26 16</inkml:trace>
  <inkml:trace contextRef="#ctx0" brushRef="#br0" timeOffset="164286.1163">14920 12208 1429 0,'7'1'263'0,"16"0"-20"0,9 2-63 15,13-1-74-15,4 0 3 16</inkml:trace>
  <inkml:trace contextRef="#ctx0" brushRef="#br0" timeOffset="228554.1543">15774 12143 1395 0,'-4'4'240'15,"-2"-1"-51"-15,16 1-50 16,14 0-27-16,23 0-21 16,12 3-12-16,14 2-39 15,-5 0-13-15,-1 1-14 16,-5 3-3-16,-9-1-71 16,3-1-93-16</inkml:trace>
  <inkml:trace contextRef="#ctx0" brushRef="#br0" timeOffset="228812.6912">15855 12328 1492 0,'7'1'203'0,"14"2"-126"16,13 1-22-16,22 0 10 16,7-1-9-16,0-3-21 15,0-2-7-15,-7-3-15 16,-4 0 0-16,-9-1-34 16,-3 1-38-16,-13 0-228 15</inkml:trace>
  <inkml:trace contextRef="#ctx0" brushRef="#br0" timeOffset="229032.6798">16320 12136 1422 0,'12'4'208'0,"17"3"-93"0,9 6-24 15,9 6-18-15,-2 3-14 16,-9 2-22-16,-6 0-3 16,-16 2-17-16,-11-1-3 15,-13-4-5-15,-10-1-33 16</inkml:trace>
  <inkml:trace contextRef="#ctx0" brushRef="#br0" timeOffset="229361.9902">15909 12142 953 0,'-13'-3'456'0,"-18"1"-240"0,-2 2-53 16,-1 14-47-16,2 6-13 16,9 9-24-16,9 5-8 15,14 8-4-15,11 0-3 16,21-2-17-16,6-4-8 15,22-11 25-15,5-8-409 16</inkml:trace>
  <inkml:trace contextRef="#ctx0" brushRef="#br0" timeOffset="229945.8755">17353 11771 1148 0,'3'-7'372'0,"0"-2"-132"15,-3 2-12-15,-5 10-78 16,-5 14-22-16,-5 25-50 15,-2 14-12-15,-4 12-24 16,3 4-10-16,-1-10-14 16,2-10-6-16,3-9-4 15,0-6 1-15,6-12 0 16,1-2-1-16,4-13-2 16,2 0-16-16,2-10-46 15,6-4-38-15</inkml:trace>
  <inkml:trace contextRef="#ctx0" brushRef="#br0" timeOffset="230288.227">17356 11825 1126 0,'-2'-2'349'16,"2"-3"-201"-16,3 5-39 15,-3 0-55-15,0 0-9 16,7 4-1-16,12 5-1 15,33 51-6-15,-29-26-5 0,0 11-6 16,5 0-6 0,1-1-6-16,-2 1-3 0,3-10-2 15,-1-3-1-15,1-6 3 16,-3-4 0-16,-10-6-1 16,-7-3 4-16,-15-6 6 15,-8-1 1-15,-15-5 15 16,-7-1 7-16,-15-5 5 15,-10 0 1-15,-8 0-19 16,-3 3-9-16,7 2-13 16,12 3-4-16,20-3 1 15,10 1-11-15,21-1-73 16,7-1-38-16</inkml:trace>
  <inkml:trace contextRef="#ctx0" brushRef="#br0" timeOffset="230634.9795">17814 11756 1313 0,'0'1'256'16,"-2"1"-79"-16,3 13-78 16,-1 9-5-16,-2 21 4 15,1 12-3-15,-3 14-14 16,3 1-15-16,4-9-41 15,2-5-10-15,3-15-4 16,3-7 6-16,0-9-39 16,2-10-50-16</inkml:trace>
  <inkml:trace contextRef="#ctx0" brushRef="#br0" timeOffset="231007.2025">18206 11810 1354 0,'3'-2'212'16,"1"-2"-95"-16,-1 4-16 15,-4 0-19-15,-1 0-3 16,1 0-26-16,-18 6-13 0,-45 45-17 15,26-28-7-15,-3 2-7 16,-3-1-1-16,-9 1-4 16,4-1-1-16,-1-2 0 15,13 3 8-15,18-2 13 16,7-1 8-16,16-1 12 16,11-3 2-16,19-3 13 15,9 0 2-15,15 2-9 16,0 1-10-16,2 0-19 15,-1-1-9-15,-11-2-2 16,-3-1-7-16,-15-3-11 16,-6-2 381-16</inkml:trace>
  <inkml:trace contextRef="#ctx0" brushRef="#br0" timeOffset="231581.1756">18453 11717 428 0,'0'-2'362'0,"1"-1"56"15,2 3-204-15,-3 0-119 16,-2 0-17-16,1 0-6 15,-2 15 0-15,-5 38-14 16,1-29-1-16,0-3-13 16,1-1-9-16,2-10-4 15,4-2 2-15,5-8 2 16,0-6 0-16,2-8-6 16,0-4-6-16,-4-7-10 0,3-2-2 15,-3-5-5 1,4 2 1-16,0-1-3 0,-1 0-1 15,1 8-7-15,-6 4 2 16,4 12 5-16,-3 7 2 16,6 11 11-16,1 6 1 15,4 7-6-15,0 4 0 16,3 2-3-16,1 0 0 16,0-2 3-16,6-1 3 15,-6-6-31-15,-4-4-32 0,-2-8-107 16</inkml:trace>
  <inkml:trace contextRef="#ctx0" brushRef="#br0" timeOffset="231731.7731">18461 11730 1126 0,'4'0'330'16,"11"4"-222"-16,8-1-57 15,6 0-14-15,9 1-19 16</inkml:trace>
  <inkml:trace contextRef="#ctx0" brushRef="#br0" timeOffset="232161.5193">18716 11704 1043 0,'-1'-1'404'0,"1"-2"-234"0,3 1-65 16,-3 1-10-16,3 0-14 15,24 1-11-15,40 6-29 16,-29-1-10-16,1 1-15 16,-3-1-5-16,-9-5-1 15,-2 0 2-15,-10-6-1 16,0 1-1-16,-13-5-8 16,-2 0-4-16,-3-3-7 15,-9-2-1-15,11 5 0 16,1 2 1-16,5 5-2 15,-1 4-2-15,-1 7 5 16,-3 4 8-16,0 5 13 16,0 2 6-16,0-1 2 15,0-2-2-15,0-4-11 16,8-3-28-16</inkml:trace>
  <inkml:trace contextRef="#ctx0" brushRef="#br0" timeOffset="232416.0828">19118 11572 769 0,'6'0'480'0,"4"-4"-236"16,1 6-112-16,-3 10-20 15,-3 0-18-15,1 14 6 16,1 0-2-16,1 4-16 15,1 0-3-15,3-3-38 16,-3-3-14-16,2-4-11 16,0-3 2-16,-5-10-27 15,2-5-38-15,-4-7-102 16,-2-3-214-16</inkml:trace>
  <inkml:trace contextRef="#ctx0" brushRef="#br0" timeOffset="232728.9293">19189 11644 1016 0,'2'-8'432'16,"1"-7"-250"-16,11 3-47 0,7 5-3 15,3 1-31-15,0 3-12 16,3 6-27-16,-4 0-10 16,-2 9-19-16,-6-3-7 15,-8 1-6-15,-8 1-5 16,-11 0-3-16,-2 2-2 15,-2-4 0-15,1-2-1 16,9-1-5-16,6-3-2 16,9 2-3-16,4-3-2 15,7 1 0-15,-1 2 0 0,1 7 0 16,-2 0-1-16,-6 6 8 16,-6 2 8-16,-7 1 20 15,-10 1 11-15,-8-4 5 16,-4-3-4-16,-4-10-9 15,5-3-13-15</inkml:trace>
  <inkml:trace contextRef="#ctx0" brushRef="#br0" timeOffset="239276.296">19651 12068 1400 0,'6'4'252'15,"3"-2"-50"-15,15 0-36 16,10-2-7-16,17 0-48 15,8-2-28-15,2 2-42 16,-4 0-13-16,-8 0-17 16,-8 0-27-16,-10 1-89 15,-5-1-116-15</inkml:trace>
  <inkml:trace contextRef="#ctx0" brushRef="#br0" timeOffset="239483.5412">19746 12196 1405 0,'13'5'272'0,"12"-2"-25"15,20 0-81-15,5-2-12 16,13-1-64-16,3 0-24 15,-3 0-22-15,-5 1 11 0</inkml:trace>
  <inkml:trace contextRef="#ctx0" brushRef="#br0" timeOffset="240411.119">20578 11779 1146 0,'0'-5'345'0,"0"-4"-156"15,1 6-34-15,5 9-46 16,8 12-6-16,9 24-12 16,3 11 5-16,12 18-16 15,-3 0-16-15,-3-6-36 16,-5-4-5-16,-9-11-9 16,-4-8-1-16,-5-10 1 15,4-5 1-15,-4-18 2 0,0-1 1 16,-1-15 1-16,4-8 0 15,-3-9 0-15,5-7-3 16,1-12-7-16,-2-2-2 16,-2-10-3-16,1-3-3 15,-1 3-2-15,1 2 0 16,-2 18-2-16,-1 10 1 16,-3 19-2-16,-4 7 1 0,8 20 1 15,-2 6 0 1,10 17 2-16,4 4 0 0,5 0 0 15,1 4 0-15,-2 0 0 16,-6-3 1-16,-3-6 1 16,-4-6 3-16,-3-15 3 15,2-5 1-15,-2-13 6 16,-1-4-1-16,2-12 2 16,-1-4 2-16,0-7-1 15,0-8 0-15,2-5-2 16,1-7 1-16,-1-14-3 15,5 2 0-15,-4-11-3 16,-1 0-5-16,-2 12-4 16,-3 5-1-16,-6 19-4 15,0 11-12-15,-3 16-29 16,-5 4 357-16</inkml:trace>
  <inkml:trace contextRef="#ctx0" brushRef="#br0" timeOffset="240831.8787">21462 12184 702 0,'-2'1'380'0,"1"1"-95"16,1 1-166-16,0-3-22 15,0 0 19-15,4 19 30 16,10 39 20-16,-10-19-3 16,-3 5-6-16,1-1-44 15,-3-3-26-15,1-9-38 16,3-6-13-16,2-11-15 0,1-4-2 16,1-12-18-16,-2-6-17 15,1-8-68-15,1-3 39 16</inkml:trace>
  <inkml:trace contextRef="#ctx0" brushRef="#br0" timeOffset="241016.5923">21474 12170 1370 0,'16'-1'274'16,"8"1"18"-16,11 0-162 15,4 0-25-15,0 1-56 16,-2-1-19-16,-1 3-16 16,-2 3-31-16,-8 0-93 15</inkml:trace>
  <inkml:trace contextRef="#ctx0" brushRef="#br0" timeOffset="241237.0019">21515 12328 1214 0,'2'1'327'0,"11"2"-63"0,3 1-54 15,9-1-68-15,6 1-6 16,1 1-66-16,1 0-20 15,-4-2 31-15,-2-1 323 16</inkml:trace>
  <inkml:trace contextRef="#ctx0" brushRef="#br0" timeOffset="241686.8893">22212 11854 1593 0,'-3'4'315'15,"1"13"-143"-15,2 11-53 16,2 13-33-16,4 7-20 16,4 7-17-16,0-1-9 0,-1-3-17 15,-1-4-6-15,-4-11-2 16,3-6-5-16,-2-10-56 16,-3-7-48-16</inkml:trace>
  <inkml:trace contextRef="#ctx0" brushRef="#br0" timeOffset="241849.9327">22089 12142 1501 0,'20'-3'285'15,"16"-2"-16"-15,19 5-163 16,5-2-24-16,1 5-47 15,-1 5 17-15</inkml:trace>
  <inkml:trace contextRef="#ctx0" brushRef="#br0" timeOffset="242583.5894">22819 11767 1525 0,'-2'0'267'16,"2"0"-83"-16,0 19-106 15,3 10-21-15,9 20 2 16,2 11 2-16,4 6 1 15,3 2-8-15,0-6-19 0,-3-3-11 16,-4-14-6 0,0-7 0-16,-4-16 3 0,2-5 5 15,3-16 11-15,-4-5 2 16,6-16 1-16,-1-6-4 16,-1-14-14-16,-1-5-4 15,-1-16-7-15,-1-10-4 16,-1-3-6-16,1 3-3 15,-3 23-3-15,0 17-4 16,-3 25-9-16,0 12-1 0,0 22-1 16,4 11 1-16,4 16 12 15,3 4 2-15,1 1 3 16,1-3 2-16,0-6 0 16,1-2 2-16,-6-8 1 15,0-6 0-15,-5-13 3 16,-2-9 4-16,3-15 7 15,-2-3 1-15,7-18 3 16,-4-7-1-16,-2-8-3 16,3-10 11-16,-8-2 15 15,9-2 6-15,-9-9 5 16,-2 1-15-16,3 3-21 16,-8 5-13-16,3 22-10 15,-4 8-14-15,0 17 9 16,1 6 283-16</inkml:trace>
  <inkml:trace contextRef="#ctx0" brushRef="#br0" timeOffset="243016.1642">23451 12490 1208 0,'11'14'317'16,"8"9"-130"-16,5-4-27 15,-4-10 11-15,-2-7-8 16,-1-4-9-16,-5-16-28 16,-2-6-15-16,-4-13-40 15,-3-6-17-15,-3-10-25 16,0-1-10-16,-1 0-13 0,2 1-5 15,10 13-9-15,2 4-4 16,6 17-11-16,-2 5-17 16,5 11-65-16,-1 5-99 15</inkml:trace>
  <inkml:trace contextRef="#ctx0" brushRef="#br0" timeOffset="243203.1776">23520 12288 1524 0,'9'0'270'16,"7"0"-60"-16,14-1-140 16,4 1-28-16,5 0-15 15,-1 0 6-15,-1 3-56 16</inkml:trace>
  <inkml:trace contextRef="#ctx0" brushRef="#br0" timeOffset="243694.9583">23782 12422 1485 0,'0'4'255'0,"1"5"-66"15,2 8-89-15,3 6-9 16,1 6-14-16,-2-1-9 16,-7 1-22-16,2-2-10 0,-2-4-20 15,1-2-3-15,0-11-2 16,0-4 1-16,4-2-2 15,2-4 0-15,4-2-2 16,-2 0 0-16,-1-8-4 16,4 1-1-16,2-4-3 15,4 2-1-15,0 3-2 16,-1 1 2-16,-1 6-1 16,-5-3 1-16,-8 1 0 15,-6 1-1-15,-6 3 0 16,-2 6 2-16,-2 1 2 15,1 1 1-15,-2-2 0 16,2 0-1-16,9 0-1 16,0-1 0-16,7 1 5 15,6-4 3-15,10 5 18 16,5 2 1-16,6 0 1 0,-3-3-1 16,-2 2-13-16,-1-4 12 15,-5-3 337-15</inkml:trace>
  <inkml:trace contextRef="#ctx0" brushRef="#br0" timeOffset="259968.8882">1708 13318 1381 0,'-8'3'245'0,"-4"4"-57"0,21 4-48 16,12-3-31-16,26-1-1 15,14-6-1-15,29-2-44 16,8-3-10-16,12 0-39 16,-1-1-8-16,-6 3-11 15,-8 2-33-15,-22 0-57 16,-12 3-29-16,-24-1-125 15</inkml:trace>
  <inkml:trace contextRef="#ctx0" brushRef="#br0" timeOffset="260189.4979">1915 13396 1422 0,'5'6'204'0,"13"8"-72"16,13-3-23-16,27-2-11 0,7-3-16 15,16-3-33-15,11 3-15 16,3 0-14-16,-5-3 8 16,-14 1-77-16,-13-2-59 15</inkml:trace>
  <inkml:trace contextRef="#ctx0" brushRef="#br0" timeOffset="260369.014">2544 13264 1614 0,'10'3'312'0,"14"6"-190"15,12 10-16-15,-3 9-4 16,0 4-18-16,-13 8-17 15,-9-1-17-15,-11 3-26 16,-6-8-55-16</inkml:trace>
  <inkml:trace contextRef="#ctx0" brushRef="#br0" timeOffset="260699.1314">1984 13190 1322 0,'-23'3'278'16,"-17"4"-67"-16,-10 14-59 16,3 10-32-16,8 15-40 15,7 6 1-15,20 7-15 16,12-4 4-16,22-7-12 16,16-7-8-16,30-13-10 15,11-9-1-15</inkml:trace>
  <inkml:trace contextRef="#ctx0" brushRef="#br0" timeOffset="261345.9313">3352 13117 1541 0,'3'0'294'0,"4"3"-75"15,2 31-89-15,1 17-25 16,-2 40-30-16,-3 17-11 16,-1 11-30-16,0-1-12 15,-4-23-10-15,2-15-3 0,-1-25-16 16,0-15-30-16,10-27 26 15</inkml:trace>
  <inkml:trace contextRef="#ctx0" brushRef="#br0" timeOffset="261626.1823">3801 13272 1292 0,'-11'0'288'15,"-8"-1"-45"-15,-12 3-98 16,-6 3-30-16,-2 8-29 16,-7 4-5-16,2 16-71 15,-1 6-4-15,0 10-8 16,7 2-2-16,19-3-4 16,12-7 7-16,26-5 15 0,12-6 12 15,6-4 24-15,7 1 10 16,8-2 1-16,2 0-6 15,12-8-21-15,4 0 5 16,-6-10-87-16,-3-5-38 16</inkml:trace>
  <inkml:trace contextRef="#ctx0" brushRef="#br0" timeOffset="262601.1942">4445 13577 1618 0,'12'6'332'0,"19"-1"-153"16,19-3-9-16,16-2-36 15,9-2-31-15,10-3-50 16,-1 6-15-16,-14 0 49 15,-8-2-268-15</inkml:trace>
  <inkml:trace contextRef="#ctx0" brushRef="#br0" timeOffset="263004.3609">5314 13082 1628 0,'0'-14'316'15,"-1"-13"-185"-15,3 17-46 16,6 10-19-16,4 19-2 16,4 18-1-16,7 27-17 15,1 15-2-15,-5 24-6 16,-1 6-7-16,-12-7-16 15,-5-11-2-15,1-28-21 16,-2-13-16-16,4-20-46 16,4-13-11-16</inkml:trace>
  <inkml:trace contextRef="#ctx0" brushRef="#br0" timeOffset="263214.5186">5749 13168 1443 0,'-6'-1'225'0,"-16"0"-57"16,-3 3-55-16,-8 8-64 15,-6 3-12-15,1 8-15 16,-4 2-4-16,7 13-8 16,4 5 1-16,6 3-6 15,9-1-1-15,15-10 35 16,7-8 416-16</inkml:trace>
  <inkml:trace contextRef="#ctx0" brushRef="#br0" timeOffset="266361.2598">4065 13708 1306 0,'0'0'251'0,"-2"1"-92"0,3 3-11 15,-1-4-35-15,1 14 1 16,11 58-8-16,-6-24-20 16,-3 3-27-16,4 2-15 15,-2-14-25-15,-1-6-3 0,0-18-4 16,-1-6-12-1,-1-18-70-15,2-8-48 0</inkml:trace>
  <inkml:trace contextRef="#ctx0" brushRef="#br0" timeOffset="266708.2481">4063 13764 1036 0,'7'-7'423'0,"15"-6"-202"16,3 2-50-16,10 3-54 16,1 4-24-16,-2 7-47 15,-2 4-13-15,-17 6-15 16,-5 7-4-16,-20 8 0 16,-10 3 0-16,-10-1 1 15,-7-4-1-15,7-9-12 16,3-9-12-16,16-7-16 15,6-1-4-15,17-4 2 0,10 4 9 16,12 5 14-16,9 4 4 16,-1 10 12-16,-3 2 8 15,-21 7 16-15,-10 3 15 16,-24 0 12-16,-11-5-2 16,-8-9-8-16,-8-10-8 15,6-19-17-15,6-5-19 16,17-13-456-16</inkml:trace>
  <inkml:trace contextRef="#ctx0" brushRef="#br0" timeOffset="267198.3024">5436 13436 1282 0,'7'2'298'16,"-4"-1"-66"-16,2 0-10 0,22 16-62 15,8 15-19-15,11 17-29 16,-3 1-10-16,2 5-23 16,-5-3-18-16,-4-5-17 15,-2-8 4-15</inkml:trace>
  <inkml:trace contextRef="#ctx0" brushRef="#br0" timeOffset="267780.9416">6023 13744 1258 0,'-10'12'294'16,"-10"9"-70"-16,4 10-101 15,-3 3-8-15,7 6-35 16,4-5-27-16,3-7-19 15,3-7-7-15,3-15 2 16,0-6 3-16,4-15 1 16,2-6-2-16,-3-13-15 15,5-1-6-15,2-6-6 16,0 1-1-16,4 7-3 0,5 5 2 16,-5 7 3-1,-2 5 7-15,-1 11 12 0,-7 4 2 16,-1 12 5-16,7 11-4 15,-4 7-6-15,5 8-2 16,6 7-7-16,-3 0-4 16,3 1 1-16,-1-5-10 15,1-7-70-15,-2-7-47 16</inkml:trace>
  <inkml:trace contextRef="#ctx0" brushRef="#br0" timeOffset="267932.101">5980 13869 1482 0,'19'-5'262'16,"10"-3"-53"-16,14 5-96 16,10 1 113-16</inkml:trace>
  <inkml:trace contextRef="#ctx0" brushRef="#br0" timeOffset="268591.7486">6664 13374 1141 0,'-1'3'362'0,"-5"5"-161"0,13 0-42 15,9 0-3-15,16-3-41 16,14-1-15-16,9-5-51 16,-1-1-20-16,-2 2-10 15,-6-3-19-15,-6 7-57 16,-3 4-80-16</inkml:trace>
  <inkml:trace contextRef="#ctx0" brushRef="#br0" timeOffset="268795.3727">6738 13545 1391 0,'22'2'282'16,"24"9"-1"-16,3-8-101 0,5-2-21 15,4 5-76-15,-9-7 2 16,0 1-57-16</inkml:trace>
  <inkml:trace contextRef="#ctx0" brushRef="#br0" timeOffset="272693.4075">7640 13087 1356 0,'-2'-5'258'16,"0"-7"-51"-16,-2 13-30 15,2 12-24-15,2 23-29 16,2 16-23-16,4 32-27 16,4 11-12-16,1 3-28 15,-3-3-10-15,-1-28-10 16,-5-14-4-16,-2-19-10 16,0-8-23-16,-2-10-50 15,2-5 33-15</inkml:trace>
  <inkml:trace contextRef="#ctx0" brushRef="#br0" timeOffset="272891.8746">7557 13177 1508 0,'17'-2'265'0,"9"1"-84"0,27 0-64 15,9-2-1-15,13 1-48 16,4 1-27-16,-6-5 1 16,-7 5-36-16,-11 4-76 15</inkml:trace>
  <inkml:trace contextRef="#ctx0" brushRef="#br0" timeOffset="273097.9002">7720 13524 1565 0,'2'3'302'0,"11"-1"-90"15,18 0-43-15,19-2-57 0,4-3-30 16,10-3-26-16,-6-2-16 15</inkml:trace>
  <inkml:trace contextRef="#ctx0" brushRef="#br0" timeOffset="273278.9613">8306 13567 1844 0,'-2'0'502'0,"1"0"-277"16,1 0-93-16,0 0-54 15,0 0 258-15</inkml:trace>
  <inkml:trace contextRef="#ctx0" brushRef="#br0" timeOffset="273925.6417">8781 13196 1658 0,'-7'9'369'0,"-7"17"-166"15,1 15-55-15,-3 21-68 16,4 10-26-16,3 2-33 16,-1-4-8-16,4-18-5 15,2-12-3-15,4-21-11 16,2-9-11-16,6-16-21 16,-1-14-6-16,5-8-11 15,-1-12-10-15,-1-12-17 16,2-4 1-16,-6-14 20 15,-3 0 25-15,-1 12 46 16,3 10 25-16,1 25 28 16,-2 11 4-16,7 15-14 15,-1 10-19-15,4 11-24 16,8 8-3-16,4 14-5 0,5 5 0 16,12 3 0-16,-3-2 0 15,2-9 3-15,-7-2 1 16,-17-12 1-16,-10-5 2 15,-22-4 4-15,-15-10 4 16,-16 1 1-16,-8-5-2 16,-7-8-3-16,0 1-7 15,3-5-2-15,7 3-3 16,18 1-32-16,14-2-39 16,22 0-108-16</inkml:trace>
  <inkml:trace contextRef="#ctx0" brushRef="#br0" timeOffset="274146.0516">9093 13368 1533 0,'8'1'287'16,"7"3"-46"-16,16 16-122 15,7 6-20-15,7 9-28 16,-1 4-19-16,-5 5-27 16,-8-3-8-16,-3 0-10 15,-3-3-53-15</inkml:trace>
  <inkml:trace contextRef="#ctx0" brushRef="#br0" timeOffset="274311.609">9410 13442 1729 0,'-14'10'423'0,"-15"10"-202"15,-2 8-58-15,-11 2-79 16,-2 7-29-16,-2 3-35 16,-2 0-11-16</inkml:trace>
  <inkml:trace contextRef="#ctx0" brushRef="#br0" timeOffset="288757.7166">10088 13328 1317 0,'1'0'281'16,"0"0"-65"-16,-1 18-28 16,0 7-32-16,-1 23-28 15,-1 4-27-15,2 11-42 16,1-1-14-16,4-11-32 15,0 0-4-15,-1-16-2 16,2-10-18-16,-2-10-96 16,1-9-66-16</inkml:trace>
  <inkml:trace contextRef="#ctx0" brushRef="#br0" timeOffset="288911.3049">9929 13567 1593 0,'4'0'335'0,"7"2"-112"16,19-2-77-16,10-1-26 15,27 0-47-15,9 1-26 16,5 0 122-16</inkml:trace>
  <inkml:trace contextRef="#ctx0" brushRef="#br0" timeOffset="289444.91">11093 13093 1389 0,'-11'0'232'0,"-14"8"-50"16,-1 28 1 0,13-19-54-16,1 2 0 0,-36 97-30 15,7 16-12-15,20 24-9 16,37-44-5-16,21-20-24 16,13-11-15-16,19-23-1 15,8-13 58-15</inkml:trace>
  <inkml:trace contextRef="#ctx0" brushRef="#br0" timeOffset="290612.5501">11584 13715 1385 0,'10'8'243'0,"15"7"-1"15,3-4-40-15,4-5-31 16,0-6-16-16,-10-11-45 16,-2-3-5-16,-9-12-6 15,-5-5-3-15,-6-9-29 16,-2-4-18-16,-10-10-28 16,3-7-7-16,2-14-11 15,-5-3-1-15,15 6-5 16,4 10-3-16,10 25-12 0,6 8-21 15,0 17-83-15,0 9-2 16</inkml:trace>
  <inkml:trace contextRef="#ctx0" brushRef="#br0" timeOffset="290808.0283">11589 13506 1849 0,'11'-1'442'0,"19"-2"-327"15,7 0-61-15,13 3-32 16,6 2-2-16,2-1-10 16,0 5 372-16</inkml:trace>
  <inkml:trace contextRef="#ctx0" brushRef="#br0" timeOffset="291276.3481">11916 13653 1553 0,'0'3'300'16,"0"5"-77"-16,0 6-61 15,0 11-57-15,0 3-26 0,-2 10-40 16,-1-3-10-16,3-6-18 15,0-2-18-15,9-19-52 16,4-7-39-16,2-11-54 16,5-11 17-16,1-4 53 15,-1-1 31-15,-1 2 44 16,-3 5 19-16,-6 6 58 16,-8 3 22-16,-8 10 56 15,-10 4-3-15,-8 9-49 16,-2 3-21-16,4 3-34 15,6 3-13-15,13-2-18 16,8-2-6-16,15-5-4 16,10-4-2-16,13-5-14 15,2-2-24-15,-1-2 109 16</inkml:trace>
  <inkml:trace contextRef="#ctx0" brushRef="#br0" timeOffset="291546.6916">12368 13600 1877 0,'3'-2'503'0,"2"2"-329"16,-1-1-24-16,-4 1-180 16</inkml:trace>
  <inkml:trace contextRef="#ctx0" brushRef="#br0" timeOffset="292226.0518">12888 13188 1976 0,'-9'10'91'16,"-2"3"-22"-16,-11 24 83 15,1 14-33-15,-6 18-46 16,3 7-20-16,2-1-28 16,0-9-9-16,13-11-10 15,-1-13 0-15,9-18-34 16,5-4-26-16,0-20-115 15,7-6-80-15</inkml:trace>
  <inkml:trace contextRef="#ctx0" brushRef="#br0" timeOffset="292523.6773">12872 13189 1488 0,'-2'-5'261'16,"0"2"-56"-16,2 2-52 15,0 1-59-15,2 3-24 16,28 27-30-16,37 48-13 16,-22-22-4-16,5 6-2 15,-8-3-9-15,-3-5-1 0,-12-9-6 16,-9-7 0-16,-9-6-1 16,-12-6 2-16,-15-3 3 15,-12-5 3-15,-18-4 5 16,-3-2 0-16,-11-12 0 15,2-6-3-15,7-6-8 16,8 0-9-16,17 0-31 16,13 4-24-16,14 3-127 15,9 2-59-15</inkml:trace>
  <inkml:trace contextRef="#ctx0" brushRef="#br0" timeOffset="292975.4073">13413 13394 1478 0,'0'0'281'0,"3"1"-24"15,8 6-52-15,13 14-88 16,6 4-27-16,14 7-28 16,-1 10-15-16,-7-5-23 15,-2-3-5-15,-10-5-9 16,-6-8-16-16,-3-6-83 15,-3-2-43-15</inkml:trace>
  <inkml:trace contextRef="#ctx0" brushRef="#br0" timeOffset="293128.995">13687 13411 1546 0,'-9'0'346'16,"-13"6"-14"-16,-3 8-59 15,-17 15-113-15,-2 5-45 0,-2 11-65 16,4 5-15-16,1 1 269 16</inkml:trace>
  <inkml:trace contextRef="#ctx0" brushRef="#br0" timeOffset="295625.6315">14020 13527 1651 0,'-8'1'425'16,"-10"3"-72"-16,2 2-127 15,1 6-125-15,6 0-31 16,7-5 104-16,8 1-519 0</inkml:trace>
  <inkml:trace contextRef="#ctx0" brushRef="#br0" timeOffset="296043.5187">14567 13494 1422 0,'-9'-7'252'16,"-13"-12"-7"-16,-5 0-26 15,-3 6-63-15,0 6-39 16,1 15-79-16,3 7-18 15,9 15-14-15,5 5-5 0,16 5-2 16,8 0 0 0,19-8 0-16,10-2 0 0,12-10 2 15,1-4-22-15,-3-11-96 16,-8-5-77-16</inkml:trace>
  <inkml:trace contextRef="#ctx0" brushRef="#br0" timeOffset="296356.8674">14833 13555 1199 0,'-3'-5'343'0,"-4"-5"-95"15,-1 1-38-15,-4-1-74 16,-2 2-5-16,-4 1-41 15,1 1-21-15,-1 8-36 0,1 6-24 16,5 7-9-16,6 5-2 16,8 8 0-16,1-2 0 15,11 3 2-15,6-4 0 16,3-11 7-16,10-3 8 16,2-10 15-16,-6-7 9 15,-5-6 14-15,-9-4-4 16,-11-3-17-16,-4 1-7 0,-6 1-32 15,-4 1-12-15</inkml:trace>
  <inkml:trace contextRef="#ctx0" brushRef="#br0" timeOffset="296856.2704">15170 13460 1398 0,'-9'-4'248'0,"-16"-4"-43"15,8 7-27-15,-3 5-85 16,7 5-21-16,9 7-39 16,2 2-7-16,15 7-5 15,4 1-2-15,13 2-5 16,2-1 10-16,-5-1 25 16,-7-4 17-16,-17-3 32 15,-8-4 9-15,-12-7-19 16,-3-2-18-16,-12-14-32 15,0-5-14-15,10-9 273 16</inkml:trace>
  <inkml:trace contextRef="#ctx0" brushRef="#br0" timeOffset="297361.426">15637 13084 1045 0,'-12'8'427'16,"-11"1"-227"-16,-3 12-37 15,-4 5 5-15,-4 16-54 16,4 14-5-16,8 25-34 16,10 8-13-16,17 3-23 0,16-3-2 15,14-20-2-15,2-7-3 16,2-12-5-16,0-7-7 15,1-17-18-15,1-6 11 16</inkml:trace>
  <inkml:trace contextRef="#ctx0" brushRef="#br0" timeOffset="309307.6271">15770 13419 1129 0,'2'0'361'0,"-2"4"-151"16,-2 6-26-16,-2 9-46 16,2 7-11-16,0 10-46 15,2 2-23-15,2 2-40 16,0-6-5-16,1-8-12 16,4-7-37-16,5-14-197 0</inkml:trace>
  <inkml:trace contextRef="#ctx0" brushRef="#br0" timeOffset="309569.9283">15724 13441 1407 0,'-3'0'222'15,"-5"0"-67"-15,8 3-21 0,9 0-49 16,5 2-21 0,9-3-32-16,3 0-11 0,11-2-10 15,0-4-3-15,5 3-2 16,-7-2-1-16,-7 3-3 15,-4 6 2-15,-11 1-3 16,-3 6 8-16,-5-4 22 16,-4 2 13-16,-3 4 26 15,-7-2 1-15,-3 10-7 16,2 2-15-16,-1 3-26 16,6 2-7-16,6-2-14 15,1-4 30-15</inkml:trace>
  <inkml:trace contextRef="#ctx0" brushRef="#br0" timeOffset="309950.0744">16177 13132 1601 0,'13'7'319'0,"18"16"-153"16,5 12-24-16,0 24-51 15,-8 10-24-15,-19 14 0 16,-13 1-5-16,-21-4-13 16,-8-10 9-16,-1-14-28 15,2-11-27-15,10-22 343 16</inkml:trace>
  <inkml:trace contextRef="#ctx0" brushRef="#br0" timeOffset="310469.5787">16515 13019 1192 0,'1'3'321'0,"3"4"-131"16,5 8-26-16,14 20-49 15,6 13-17-15,7 33-34 0,1 20-13 16,-19 14-24-16,-9 0 2 16,-18-18 34-16,-12-9 7 15,-11-21 6-15,-4-7-8 16,0-18-17-16,2-13 160 15</inkml:trace>
  <inkml:trace contextRef="#ctx0" brushRef="#br0" timeOffset="311193.8737">17120 13478 1305 0,'7'4'292'16,"5"-1"-9"-16,16 5-140 15,11-1-14-15,15 1-50 16,8 4-31-16,-1-9-26 16,-3-2-13-16,-14-2-63 15,-9-7-70-15</inkml:trace>
  <inkml:trace contextRef="#ctx0" brushRef="#br0" timeOffset="311363.419">17142 13626 1544 0,'15'1'307'0,"13"5"-83"16,19-2-91-16,11-4-33 15,13 0-58-15,0 1 13 0,0-3 354 16</inkml:trace>
  <inkml:trace contextRef="#ctx0" brushRef="#br0" timeOffset="311790.7">18070 13120 1465 0,'-2'3'258'0,"-1"2"-45"0,1 24-80 16,2 4-8-16,5 27-22 15,5 16-11-15,-1 8-25 16,-7-2-13-16,-2-11-27 16,-4-13-8-16,3-20-5 15,5-8 0-15,3-16-45 16,3-11 13-16</inkml:trace>
  <inkml:trace contextRef="#ctx0" brushRef="#br0" timeOffset="311978.1966">18042 13124 1491 0,'3'-4'252'0,"13"-3"-42"16,15 6-66-16,23 1-46 15,10 0-10-15,7 6-50 0,0-2-13 16,-7 3-8-16,-13 0 0 15,-13-3-100-15</inkml:trace>
  <inkml:trace contextRef="#ctx0" brushRef="#br0" timeOffset="312173.6506">18125 13396 1625 0,'26'3'362'16,"17"-1"-131"-16,19 1-118 15,4 1-28-15,-1-1-44 16,-3 3 0-16,-16 1 351 16</inkml:trace>
  <inkml:trace contextRef="#ctx0" brushRef="#br0" timeOffset="312348.2295">18624 13501 1777 0,'3'1'427'0,"2"-2"-233"16,3 1-124-16,0-4 112 15</inkml:trace>
  <inkml:trace contextRef="#ctx0" brushRef="#br0" timeOffset="312944.437">19045 13182 1566 0,'-5'6'290'0,"-9"10"-126"15,-3 10-53-15,-5 19-39 16,-3 9-25-16,0 16-28 0,7 0-1 16,2-10-8-16,8-11-2 15,8-22-18-15,2-12-20 16,14-17-48-16,0-13-7 15,5-14 16-15,1-7 17 16,-5-13 39-16,1-4 7 16,-5-9 6-16,-6 4 1 15,-1 14 29-15,-4 9 18 16,-5 24 23-16,2 7 13 16,2 13-33-16,1 8-20 0,18 13-29 15,11 8-3-15,9 11-1 16,10 5 0-16,-4 5 2 15,-9-5 2-15,-11-8-11 16,-11-7-4-16,-15-15 0 16,-10-4 3-16,-19-9 16 15,-5-5 5-15,-18-6 3 16,-5-6-2-16,5-6-5 16,5 2-4-16,17-2-3 15,10 2-16-15</inkml:trace>
  <inkml:trace contextRef="#ctx0" brushRef="#br0" timeOffset="313186.7951">19378 13344 1476 0,'10'5'259'0,"6"3"1"16,8 19-165-16,4 7-7 0,-1 15-22 15,-3 1-21-15,-7-1-22 16,-4-5-5-16,-4-14-14 16,6-2-7-16</inkml:trace>
  <inkml:trace contextRef="#ctx0" brushRef="#br0" timeOffset="313358.332">19649 13475 1563 0,'-8'-5'346'16,"-7"1"-64"-16,-3 10-103 15,-6 2-34-15,-2 16-66 16,-3-3-26-16,-9 3-23 15,4 3-13-15,-1-3 309 16</inkml:trace>
  <inkml:trace contextRef="#ctx0" brushRef="#br0" timeOffset="314085.5199">19989 13540 1589 0,'15'-1'309'0,"27"1"-126"15,9 0-32-15,8 1-48 16,1 3-23-16,-11-3-46 16,-7 1-8-16,-14 1-9 15,-9-4 7-15,-8 1 5 16,-6-5-30-16</inkml:trace>
  <inkml:trace contextRef="#ctx0" brushRef="#br0" timeOffset="316567.8066">20687 13607 1403 0,'0'8'203'0,"8"11"-59"16,11 2-25-16,13-3 3 15,7-5 14-15,4-10-19 16,0-6-15-16,-10-16-9 15,-5-3-6-15,-14-16-10 0,-7-9-1 16,-6-19-30 0,-2-7-12-16,-4-10-14 0,1 4-6 15,0 7-10-15,4 6-4 16,8 16-8-16,6 8-4 16,9 9-32-16,5 8-30 15,12 18-96-15</inkml:trace>
  <inkml:trace contextRef="#ctx0" brushRef="#br0" timeOffset="316760.6035">20791 13385 1442 0,'7'-4'259'0,"20"-1"15"15,9 0-164-15,20 3-96 16,6-1-2-16,4 5 85 16,-2 2-154-16</inkml:trace>
  <inkml:trace contextRef="#ctx0" brushRef="#br0" timeOffset="317162.855">21180 13553 1580 0,'3'7'277'15,"4"9"-143"-15,2 7-56 16,2 3-20-16,-3 2-9 15,-3 2-26-15,0 0-4 16,-4-3-10-16,0-5-10 0,1-14-42 16,0-7-36-16,4-11-63 15,2-5-8-15,4-5 49 16,6-1 27-16,0 3 64 16,1 1 10-16,-7 4 13 15,-7 4 17-15,-7 5 24 16,-7 5 12-16,-7 7 11 15,-2 2-6-15,1 3-22 16,0 0-7-16,9 2-8 16,10-1-2-16,14-2-2 15,10-2-3-15,15-4-8 16,4-1 1-16</inkml:trace>
  <inkml:trace contextRef="#ctx0" brushRef="#br0" timeOffset="317418.4521">21592 13529 1615 0,'-2'-4'315'0,"4"4"-172"16,1 0-50-16</inkml:trace>
  <inkml:trace contextRef="#ctx0" brushRef="#br0" timeOffset="318031.7376">22055 13102 1345 0,'-10'8'254'0,"-6"10"-17"15,-2 13-137-15,-6 3-25 0,1 17-12 16,-4 1-13-16,8 5-15 15,7-2-9-15,5-16-16 16,9-7-1-16,2-25-9 16,5-7-10-16,7-18-11 15,-1-13-1-15,9-13 4 16,-5-5 8-16,0-6 11 16,-2 1 0-16,-8 3 4 15,-6-2-1-15,-2 19 5 16,-1 5 11-16,0 14 8 15,4 12 0-15,-2 9-6 16,4 10-13-16,10 13-12 16,6 5 0-16,15 13 0 15,4 4 3-15,9 11 1 16,0 2 3-16,-7-4 1 16,-3-2-1-16,-22-18 1 0,-6-7-1 15,-14-11 1-15,-10-9 2 16,-15-6 2-16,-10-3 1 15,-17-5-2-15,-2 1-2 16,-2 1-4-16,3 1-2 16,10 0-14-16,11 1-14 15,16-2-28-15,7 0-30 16</inkml:trace>
  <inkml:trace contextRef="#ctx0" brushRef="#br0" timeOffset="318273.3096">22492 13226 1582 0,'10'5'294'15,"8"7"-92"-15,12 17-135 16,0 10-8-16,7 13-9 16,1 6-21-16,-10-1-3 15,-3-8-7-15</inkml:trace>
  <inkml:trace contextRef="#ctx0" brushRef="#br0" timeOffset="318438.9191">22773 13260 1657 0,'-17'5'362'15,"-21"9"-167"-15,-4 9-46 16,-3 16-60-16,0 7-24 0,1 12-23 16,9-4-3-16</inkml:trace>
  <inkml:trace contextRef="#ctx0" brushRef="#br0" timeOffset="321775.2355">1840 14923 1573 0,'-14'1'288'0,"-10"0"-132"15,15 2-44-15,25 1-22 16,18 2 9-16,36-9-12 15,14 0-19-15,23-9-37 16,4-4-18-16,2 11 2 16,-9-4-10-16,-18 9-104 15,-13 0-56-15</inkml:trace>
  <inkml:trace contextRef="#ctx0" brushRef="#br0" timeOffset="321983.6856">1991 15009 1421 0,'0'0'218'0,"12"0"-69"0,13 0-12 16,24-1-39-16,12-4-1 15,21 0-13-15,12 0-26 16,2 4-25-16,-7-6-2 15,-27 1-86-15,-10 2-71 16</inkml:trace>
  <inkml:trace contextRef="#ctx0" brushRef="#br0" timeOffset="322135.8346">2635 14839 1575 0,'16'9'302'16,"9"8"-120"-16,4 7-65 15,-6 3-10-15,-13 9-32 16,-11 0-21-16,-20 1-34 16,-8 1-22-16</inkml:trace>
  <inkml:trace contextRef="#ctx0" brushRef="#br0" timeOffset="322334.3804">2019 14826 1522 0,'-21'9'275'16,"-25"18"-60"-16,-1 8-50 16,10 14-54-16,14 2-25 15,34-4-44-15,18-6-11 16,34-6 362-16</inkml:trace>
  <inkml:trace contextRef="#ctx0" brushRef="#br0" timeOffset="324609.9286">3521 14935 1180 0,'4'-4'303'0,"8"-9"-170"16,2-8-4-16,2-18-30 15,7-5-10-15,-3-10-21 16,-3 0 2-16,-5 1 14 16,-6 0 4-16,-6 14-16 15,-2 6-7-15,-1 18-13 16,-2 11-12-16,2 22-19 0,1 10-12 16,0 23-9-16,6 12 0 15,5 14 0-15,3 6 1 16,4-3 1-16,-1-10 7 15,-3-19-52-15,2-13-24 16</inkml:trace>
  <inkml:trace contextRef="#ctx0" brushRef="#br0" timeOffset="324782.4596">3367 15108 1580 0,'10'5'299'0,"20"4"-117"16,14-4-67-16,25-5-44 16,8-3-9-16,14-7-28 15,11 8 23-15,-6 2-158 16</inkml:trace>
  <inkml:trace contextRef="#ctx0" brushRef="#br0" timeOffset="325179.3987">3483 15443 1419 0,'-7'-25'197'16,"1"-23"-96"-16,11-3-34 15,29 9 11-15,14 6 15 16,13 15 11-16,8 13-1 16,-5 18-23-16,-11 9-6 0,-25 19-8 15,-13 10 0-15,-32 10-11 16,-8 4-10-16,-17-3-23 16,-5-10-5-16,0-15-12 15,-4-12-15-15,8-20-26 16,4-4-8-16,6-16-12 15,12 0 10-15,21-8 11 16,6 4 5-16,30 10 20 16,0 5 9-16,9 18 23 15,6 4 10-15,-2 9-3 16,1 1-1-16,-1-3 15 16,-3-3 18-16</inkml:trace>
  <inkml:trace contextRef="#ctx0" brushRef="#br0" timeOffset="325663.6158">4025 14991 1415 0,'5'-5'257'15,"5"-1"-17"-15,7 13-48 16,11 15-48-16,-5 5-27 0,-5 10-40 16,-3 1-13-16,-12-4-24 15,-2 2-9-15,-1-11-14 16,-2-10-3-16,0-15-4 16,1-12-3-16,4-13-6 15,0-8-6-15,10-7-10 16,2-3-1-16,5 4 3 15,5 7 4-15,6 12 5 16,2 11 3-16,-2 19 8 16,-6 6 4-16,-13 14 7 15,-7-1-2-15,-9 1-4 16,-3 1-5-16,-3-6-4 16,2-1-3-16,3-22-22 15,7-2-16-15,5-20-12 16,4-4 2-16,6-5 16 15,6-5 13-15,6 9 7 0,2 7 6 16,-2 18 17 0,-9 8 11-16,-9 15 15 0,-6 6-3 15,0 5-8-15,-4 3 22 16,4 0-240-16</inkml:trace>
  <inkml:trace contextRef="#ctx0" brushRef="#br0" timeOffset="326052.3654">4687 14953 1537 0,'1'2'265'0,"0"3"-112"15,1 7-17-15,-2 8-31 16,0 6-4-16,0 8-18 16,0 0-11-16,8 1-21 15,6-4-11-15,8-9-8 16,4-7-4-16,4-8-11 16,3-10-1-16,0-8-5 15,1-4 0-15,-9-14 0 16,-2 0-2-16,-10-7-2 15,-6-5-3-15,-7 6-1 0,-2 3-1 16,-4 16 0-16,-3 8 0 16,4 21 3-16,3 15 1 15,-2 8 1-15,5 5 0 16,7 3 6-16,2-6 2 16,5 0 91-16</inkml:trace>
  <inkml:trace contextRef="#ctx0" brushRef="#br0" timeOffset="326273.9217">5063 15289 1554 0,'0'0'300'0,"-5"7"-69"16,5 4-50-16,2 14-56 15,4 4-24-15,6 8-45 16,0 2-15-16,-3-6-9 16,1-5-28-16,-2-12-84 15,-5-9-25-15</inkml:trace>
  <inkml:trace contextRef="#ctx0" brushRef="#br0" timeOffset="326547.5062">5058 15286 1515 0,'8'-7'276'16,"14"-6"-73"-16,4 3-58 16,10 1-53-16,-2 3-28 15,-7 9-24-15,-5 3-10 16,-15 11-17-16,-8 3-2 16,-15 3-3-16,-5 4 0 15,-3-1-2-15,2-2-12 16,9-8-25-16,8-6-5 0,14-10-9 15,9 0 13-15,10-4 23 16,2 4 1-16,0 7 2 16,-4 0 6-16,-13 12 27 15,-11-2 9-15,-20 2 7 16,-8 2 18-16,-3-8 349 16</inkml:trace>
  <inkml:trace contextRef="#ctx0" brushRef="#br0" timeOffset="326951.6328">5126 14783 1399 0,'-2'-14'240'0,"-5"-10"-45"16,15-1-57-16,6 2-8 15,12 8-10-15,9 1-14 0,7 13-41 16,-1 2-21-16,-10 10-17 15,-10 10-3-15,-27 6-1 16,-8 10-4-16,-16 10-5 16,-1 2-4-16,8-1-7 15,9-9 0-15,16-19-2 16,12-4-1-16,15-8 3 16,8-8-1-16,8 1 2 15,3-1 28-15,-4-4 335 16</inkml:trace>
  <inkml:trace contextRef="#ctx0" brushRef="#br0" timeOffset="327953.8857">5818 15040 1170 0,'2'5'364'0,"-2"-2"-137"0,24 4-1 15,5-6-16-15,17 2-50 16,16 3-34-16,5-8-60 16,5 5-15-16,-8-3-5 15,-11-3 288-15</inkml:trace>
  <inkml:trace contextRef="#ctx0" brushRef="#br0" timeOffset="330491.1091">6768 14643 1108 0,'-13'2'356'0,"-17"4"-206"16,-5 5-2-16,4 15-33 15,4 2-11-15,8 15-34 16,11 10-14-16,17 13-20 15,11 1-13-15,23-3-15 16,8-4-3-16,14-17-2 16,2-14 2-16,4-21 2 15,-5-11 2-15,-12-29 85 16,-5-8 26-16,-26-17 33 16,-14-11 28-16,-26-1-76 15,-17 0-25-15,-25 4-35 16,-10 5-18-16,-7 18-17 15,5 8-15-15,18 26-66 16,11 15 10-16</inkml:trace>
  <inkml:trace contextRef="#ctx0" brushRef="#br0" timeOffset="330731.4229">7001 14726 1751 0,'-19'10'436'0,"-20"23"-204"15,-4 12-70-15,1 23-77 16,-1 5-27-16,8-3 14 15,9-2 255-15</inkml:trace>
  <inkml:trace contextRef="#ctx0" brushRef="#br0" timeOffset="331405.2345">7780 14835 1605 0,'8'2'309'15,"12"4"-166"-15,12-2-34 16,21-4-41-16,3 0-21 0,11 0-26 16,-2 0 1-16,-9 1-85 15,-7 1-68-15</inkml:trace>
  <inkml:trace contextRef="#ctx0" brushRef="#br0" timeOffset="331585.7509">7844 15018 1392 0,'11'7'270'16,"5"3"-26"-16,21-10-65 16,7 0-24-16,16-5-68 15,5-1-27-15,0 6 42 16,-5-1-256-16</inkml:trace>
  <inkml:trace contextRef="#ctx0" brushRef="#br0" timeOffset="332157.3096">8743 14522 1538 0,'5'11'281'0,"3"12"-87"15,3 24-96-15,1 14 4 0,-2 22-37 16,2 5-10-16,-6 0-20 16,-4-9-12-16,1-23-22 15,-1-16-20-15,1-26-18 16</inkml:trace>
  <inkml:trace contextRef="#ctx0" brushRef="#br0" timeOffset="332319.874">8657 14524 1617 0,'26'-2'339'15,"14"-10"-142"-15,21 11-115 16,9 0-39-16,8 2-25 16,0 6-5-16,-2 2-23 15,-7 0-47-15</inkml:trace>
  <inkml:trace contextRef="#ctx0" brushRef="#br0" timeOffset="332498.7095">8800 14856 1647 0,'12'1'329'0,"21"-2"-204"15,11-6-55-15,18-1-29 16,2 0 8-16</inkml:trace>
  <inkml:trace contextRef="#ctx0" brushRef="#br0" timeOffset="332653.2408">9310 14946 1919 0,'-1'0'453'0,"-3"0"-402"15,5 2 0-15,-1-2-205 16</inkml:trace>
  <inkml:trace contextRef="#ctx0" brushRef="#br0" timeOffset="333096.4093">9748 14622 1469 0,'-9'10'235'16,"-14"19"-66"-16,1 7-47 15,-3 9-26-15,4 7-6 0,4 5-27 16,6-1-16-16,5-15-29 15,6-11-8-15,5-25-3 16,4-10 1-16,5-20-4 16,4-6-1-16,-3-17-3 15,-2 0-2-15,-2-2 1 16,-5 2 1-16,-4 6 0 16,4 9 0-16,-5 13 2 15,4 5 4-15,3 20 1 16,2 5 1-16,11 13-4 15,0 5-2-15,14 8-2 16,1 1 0-16,6 4 0 16,2 4-1-16,-7-1 1 15,-5-5 0-15,-15-4 1 16,-10-4 2-16,-22-9 2 16,-11-1 7-16,-18-10 11 0,-3-7 0 15,-2-4-1-15,4-7-5 16,16-5-22-16,5 3-20 15</inkml:trace>
  <inkml:trace contextRef="#ctx0" brushRef="#br0" timeOffset="333307.7438">10088 14762 1457 0,'30'11'280'16,"18"8"1"-16,2 9-140 15,1 3-14-15,-10 3-70 16,-6-4-21-16,-4-5-40 16,-2-5-30-16</inkml:trace>
  <inkml:trace contextRef="#ctx0" brushRef="#br0" timeOffset="333457.8579">10378 14741 1857 0,'-15'13'482'0,"-29"24"-311"0,0 11-46 16,-9 10-72-16,-3 2-11 15,10-8 184-15,6-3-692 16</inkml:trace>
  <inkml:trace contextRef="#ctx0" brushRef="#br0" timeOffset="334176.5193">10844 14872 1628 0,'8'0'337'0,"23"-2"-187"15,9-4-25-15,32-4-67 0,15 0-24 16,7 1 10-16,0 5 143 16</inkml:trace>
  <inkml:trace contextRef="#ctx0" brushRef="#br0" timeOffset="334503.6439">11603 15047 1653 0,'24'1'352'0,"23"3"-192"16,4-4-3-16,-5-11-22 15,-4 1-14-15,-12-15 4 16,-6-10-17-16,-13-8-37 16,-7-10-15-16,-8-1-34 15,-6-3-8-15,-6-3-7 16,-3-4-2-16,7-4-6 15,5 0-5-15,13 11-30 16,10 10-12-16,9 22-32 0,5 15 2 16</inkml:trace>
  <inkml:trace contextRef="#ctx0" brushRef="#br0" timeOffset="334675.6939">11728 14787 1843 0,'12'-1'443'0,"19"-2"-324"15,7-1-80-15,12 1-7 16,-2 1-24-16,-3 3 379 16</inkml:trace>
  <inkml:trace contextRef="#ctx0" brushRef="#br0" timeOffset="335058.6709">11982 14960 1634 0,'2'12'334'0,"4"17"-197"15,1 1 6-15,3 6-27 0,0-4-30 16,-2-3-38-16,-1-4-16 16,-4-6-22-16,-1-5-10 15,1-14-39-15,1-4-19 16,7-10-38-16,0-2-1 16,7 0 29-16,-1-6 15 15,-3 6 34-15,3-1 8 16,-8 10 5-16,-7 3 6 0,-4 8 12 15,-12 4 11-15,-6 0 22 16,-2 3 14-16,0 2 5 16,7 2-3-16,13-1-17 15,7 0-13-15,17-2-20 16,6-3 12-16,9-4 61 16,2 1-267-16</inkml:trace>
  <inkml:trace contextRef="#ctx0" brushRef="#br0" timeOffset="335423.3176">12381 14871 1591 0,'3'0'246'0,"6"0"-80"16</inkml:trace>
  <inkml:trace contextRef="#ctx0" brushRef="#br0" timeOffset="336002.4676">12922 14548 1465 0,'-3'2'248'16,"-6"8"-40"-16,-5 10-67 15,-6 17-74-15,-3 7-2 0,-2 11-19 16,8 4-6-16,0 1-8 15,6 0-9-15,9-13-16 16,0-16-1-16,4-21-33 16,4-13-14-16,1-19-5 15,4-4-1-15,5-18 32 16,-1-3 12-16,3-7 4 16,-4-2 1-16,-4 6 1 15,-3-1-2-15,-4 14 3 16,0 8 7-16,-1 21 8 15,1 8 1-15,4 17-3 16,5 9-8-16,13 8-9 16,9 8 0-16,14 3 0 15,7 7 1-15,-3 4 0 16,-7-3 1-16,-21-7-2 16,-5-5 2-16,-17-17 1 0,-2 0 2 15,-17-9 4-15,-17-8 3 16,-20-4-1-16,-15-7-3 15,0 3-1-15,2-3-13 16,20-3-44-16,17 4-35 16</inkml:trace>
  <inkml:trace contextRef="#ctx0" brushRef="#br0" timeOffset="336226.8656">13299 14728 1528 0,'12'-2'284'16,"13"2"-74"-16,8 10-82 16,6 11-11-16,8 16-45 15,-3 2-20-15,-2 9-15 16,-9-1-32-16,-12-13-60 15,-6-8-382-15</inkml:trace>
  <inkml:trace contextRef="#ctx0" brushRef="#br0" timeOffset="336362.5023">13618 14747 1760 0,'-28'13'466'0,"-18"13"-201"16,-10 16-153-16,-7 10-23 15,2 11-17-15,6-4 267 16</inkml:trace>
  <inkml:trace contextRef="#ctx0" brushRef="#br0" timeOffset="355548.0709">14536 14699 1446 0,'0'-10'231'0,"-1"-10"-52"16,-1 2-1-16,2 6-44 15,0 1-16-15,0 5-50 16,3 6-22-16,-2 3-27 16,-1-3-9-16,0 0-5 15,9 23 1-15,16 38 1 16,-16-26-1-16,-6 5-1 16,0 0 0-16,-8-4 1 15,-8-1 1-15,-9-11 3 16,-6-1 1-16,-2-13 1 15,3-5 1-15,7-6-5 16,7-8-2-16,18 0-5 0,8-1-2 16,21 7-2-16,9 3-1 15,7 2 1-15,-1 3 9 16,-5 1 1-16,-3-1 370 16</inkml:trace>
  <inkml:trace contextRef="#ctx0" brushRef="#br0" timeOffset="355998.7208">14656 14497 1546 0,'-7'-17'74'15,"-7"2"-8"-15,-21-20 82 16,-12 3 5-16,-22 13-30 16,-5 8-6-16,-6 27-53 15,6 14-19-15,8 22-39 16,6 10-8-16,23 12-3 0,8 6 0 15,28 14 5-15,16 2 5 16,27 2 11-16,13-7 2 16,35-25 3-16,18-13 0 15,22-32 1-15,11-16-2 16,-6-32 5-16,-11-21 1 16,-26-29 1-16,-20-17 0 15,-46-16 3-15,-29-3 22 16,-59-2 32-16,-33 8 6 0,-32 20-11 15,-2 17-30-15,7 40-30 16,16 18 64-16</inkml:trace>
  <inkml:trace contextRef="#ctx0" brushRef="#br0" timeOffset="366799.3474">1655 16209 1528 0,'-4'5'280'15,"-7"3"-76"-15,29 4-70 16,18 1-32-16,28-1-29 16,22-2-17-16,12-4-34 0,1-5-3 15,-5-3 7-15,-11-4-21 16,-11-4-70-16,-8-2-72 16</inkml:trace>
  <inkml:trace contextRef="#ctx0" brushRef="#br0" timeOffset="366980.5705">2078 16243 1281 0,'-8'8'259'15,"1"11"-111"-15,6 7-7 0,10 10 9 16,7 11-11-16,-2 13-11 16,0 1-15-16,-12 5-47 15,-2-5-14-15,-2-9-19 16,2-4-7-16,3-17-51 15,1-10 84-15</inkml:trace>
  <inkml:trace contextRef="#ctx0" brushRef="#br0" timeOffset="367325.0514">2552 16582 1522 0,'-7'0'253'15,"-16"7"-95"-15,-3 0-62 16,8 13-50-16,-2 3-13 15,13 3-21-15,13 4-3 16,10-8 4-16,6-6 3 0,10-11 17 16,2-5 8-16,-4-11 20 15,-1-3 4-15,-16-7 17 16,-6 4 12-16,-16-1-7 16,-8 0-9-16,-10 5-32 15,-3-6 11-15</inkml:trace>
  <inkml:trace contextRef="#ctx0" brushRef="#br0" timeOffset="367819.3026">3602 16524 1258 0,'-5'-1'309'0,"-11"-1"-70"15,-1 0-21-15,-9 8-53 16,-1 3-39-16,4 6-67 16,-5 4-23-16,14 9-36 15,5 0-5-15,11 6-4 16,14 2 1-16,5-4 2 15,7-2 2-15,-5-11 4 16,-2-5 2-16,-1-13 4 16,-6-2 4-16,-1-8 35 15,-6-4 9-15,-17-3 1 16,-8-1 3-16,-5 1-32 16,-3 0-26-16,8 6-41 15,9 2 390-15</inkml:trace>
  <inkml:trace contextRef="#ctx0" brushRef="#br0" timeOffset="368221.191">3755 16537 1534 0,'-1'0'293'15,"-6"1"-88"-15,-1 9-32 16,-1 4-82-16,0 3-35 0,6 4-31 15,4 3-11-15,12 3-10 16,4-2-2-16,7-4 1 16,2-6 4-16,2-8 10 15,3-5 4-15,-1-5 5 16,-4-8 1-16,-1-5-5 16,-10-2-4-16,-3-4-3 15,-4-1-2-15,-4 3-3 16,-3-2-1-16,-3 10-5 15,-2 6-3-15,-6 6-3 16,-1 6-6-16,4 10 0 16,-3 1 0-16,10 5 2 15,2 3 1-15,8-4 2 16,9-1 3-16,3-8 0 16,2-1 4-16,-1-11 3 15,-2-4 2-15,-8-10 3 0,1-2 2 16,-11-2 21-16,3 2 132 15</inkml:trace>
  <inkml:trace contextRef="#ctx0" brushRef="#br0" timeOffset="368357.8338">3949 16338 1756 0,'-5'-1'474'15,"-2"1"-188"-15,2 0-90 16,3 8-118-16,5 4-34 0,9 9 47 15,5 5 209-15</inkml:trace>
  <inkml:trace contextRef="#ctx0" brushRef="#br0" timeOffset="368691.2573">4402 16506 1607 0,'-2'-4'340'15,"-6"1"-138"-15,0 7-32 16,-1 21-51-16,1 9-37 16,3 20-29-16,1 11-1 15,0 16-13-15,0 6-5 16,5-5-13-16,3-4-3 16,6-22-32-16,2-16-21 15,0-17-79-15</inkml:trace>
  <inkml:trace contextRef="#ctx0" brushRef="#br0" timeOffset="368841.7144">4435 16735 1636 0,'19'-1'276'0,"17"1"-252"15,-2-2-16-15,4 2 0 16,0 0-1-16,-2 1-109 15</inkml:trace>
  <inkml:trace contextRef="#ctx0" brushRef="#br0" timeOffset="369080.5773">4898 16664 1271 0,'0'0'322'16,"3"1"-65"-16,-13 8-32 0,-9 6-3 15,-9 7-87-15,-7-1-34 16,-2-3-53-16,-1-9-17 15,7-11-16-15,4-11-4 16,7-12-10-16,5-6-1 16,8-3-9-16,8 2 0 15,9 6-3-15,8 5 2 16,7 14 11-16,3 7 9 0,11 14 12 16,3 11 2-16,0 13-7 15,-1 4 27-15,-6-1-211 16</inkml:trace>
  <inkml:trace contextRef="#ctx0" brushRef="#br0" timeOffset="369450.5872">5690 16440 1583 0,'-4'5'320'0,"0"20"-107"15,-2 9-55-15,6 13-64 16,5 8-26-16,0-3-39 16,6 1 10-16,2-8 114 15,1-9-646-15</inkml:trace>
  <inkml:trace contextRef="#ctx0" brushRef="#br0" timeOffset="369735.8245">6032 16549 1587 0,'-11'-3'322'0,"-16"-6"-119"15,4 5-41-15,1 10-73 16,3 3-25-16,9 14-39 16,-1 5-11-16,10 2-11 15,4 5-1-15,9-3 1 0,12-3 0 16,5-7 3-16,2-5 1 16,-4-11 6-16,-3-5 4 15,-14-6 4-15,-9-5 4 16,-10-1-4-16,-12 0 3 15,-8 2-16-15,2-2 150 16</inkml:trace>
  <inkml:trace contextRef="#ctx0" brushRef="#br0" timeOffset="370038.6311">6358 16586 1222 0,'-4'-9'342'0,"-7"-5"-51"15,-4 8-43-15,-6 1-75 16,-4 4-52-16,1 9-69 16,3 4-21-16,9 18-24 15,7 8-3-15,10-3-1 16,7-2-3-16,18-10 3 15,4-8 2-15,1-13 9 16,-1-7 6-16,-6-11 18 0,-9-6 8 16,-7-1 0-16,-10 0-4 15,-16 2-14-15,-5-4-11 16,-6 11-61-16</inkml:trace>
  <inkml:trace contextRef="#ctx0" brushRef="#br0" timeOffset="370378.3557">6624 16719 1467 0,'10'0'251'0,"12"0"-53"16,-4-1-10-16,-2-6-28 15,-1-2-41-15,-2-5-55 16,-3-2-16-16,-6-2-23 16,-4-4-9-16,-9-1-7 15,-7 0-4-15,-12 3-5 16,-7 7 0-16,-3 9-5 16,1 8-4-16,6 14-3 15,7 8 2-15,13 18 11 16,1 4 6-16,16 18 5 15,6 7 1-15,7 5-5 0,8-3 2 16,-3-14 43-16,-2-12 99 16</inkml:trace>
  <inkml:trace contextRef="#ctx0" brushRef="#br0" timeOffset="370812.6969">6967 16705 1356 0,'5'4'253'16,"9"1"-10"-16,7 0-151 15,8-4-2-15,6-6-21 16,-4-4-6-16,-6-8-8 16,-4-4-2-16,-11-1-24 15,-10-7-6-15,-11 6-9 16,-12-1-3-16,-14-1-7 0,0 13-1 15,1 10-8-15,8 10 4 16,9 20 4-16,2 2 4 16,9 15 13-16,2 3-2 15,7 14 6-15,8 10 1 16,3 0-4-16,6 2-1 16,0-15-7-16,0-13-26 15</inkml:trace>
  <inkml:trace contextRef="#ctx0" brushRef="#br0" timeOffset="371072.0051">7463 16630 1437 0,'-9'-14'269'16,"-18"-18"0"-16,-1 9-111 15,0 7 0-15,-6 12-68 16,4 8-31-16,3 12-24 16,5 7-2-16,14-1-2 15,8 4-2-15,19-4-5 16,8-4-1-16,8-8-5 16,0-5-1-16,0-7 3 15,-3-4-15-15,-4-4 78 16</inkml:trace>
  <inkml:trace contextRef="#ctx0" brushRef="#br0" timeOffset="371313.3583">7570 16638 1542 0,'6'5'281'16,"7"9"-85"-16,-1-3-35 16,-3 1-15-16,-4-3-41 0,-5-2-46 15,0-4-15-15,-5-10-22 16,4-2-1-16,1-12-12 15,0-7-6-15,8-4-15 16,5 2-7-16,7 1 0 16,4 10-2-16,-1 13 16 15,-1 10 14-15,-10 23 11 16,-5 5 5-16,-5 11 2 16,0 3 32-16,5 1-502 15</inkml:trace>
  <inkml:trace contextRef="#ctx0" brushRef="#br0" timeOffset="371906.0899">8082 16494 1500 0,'-13'4'260'0,"-10"2"-72"0,-1 8-94 15,4 2-8-15,8-2-38 16,7 0-14-16,15 0-16 15,8-5-2-15,11 2-6 16,1-9-3-16,3-3 1 16,-3-4 1-16,-9-3-1 15,-9 5 1-15,-14 0-2 16,-7 6 0-16,-14 5-2 16,-6 3 4-16,-6 3 12 15,4 1 5-15,8 3 0 16,9 3-6-16,14 1-14 15,6-3-5-15,14-2 0 16,7-3 2-16,9-6 2 16,2-3 1-16,1-7 3 15,1-6-1-15,-4-10-2 16,0-5-3-16,-9-10-3 0,-2 0 0 16,-6 2 2-16,-7-2 1 15,-5 8 15-15,-9 4 21 16,-4 11 19-16,4 16 8 15,-3 11-11-15,4 8-21 16,1 11-21-16,-5-7-4 16,9 8 0-16,-1-3-5 15,5-5-3-15,-2-2 316 16</inkml:trace>
  <inkml:trace contextRef="#ctx0" brushRef="#br0" timeOffset="372042.7344">8291 16141 1622 0,'-11'-2'402'15,"-6"-3"20"-15,10 17-370 16,6 10 13-16</inkml:trace>
  <inkml:trace contextRef="#ctx0" brushRef="#br0" timeOffset="372435.8734">9213 16440 1536 0,'-14'1'294'16,"-14"-1"-87"-16,-2 21-95 15,-1 6-16-15,7 10-66 16,10 9-12-16,14-4 7 15,12-1 6-15,17-6 7 16,6-7-2-16,9-12-11 16,-2-6-1-16,-15-12 0 15,1-7 0-15,-19-6-1 16,-6-5-2-16,-7-1-6 16,-14-3-24-16,-8 0 166 15</inkml:trace>
  <inkml:trace contextRef="#ctx0" brushRef="#br0" timeOffset="372580.9736">9312 16563 1591 0,'18'0'326'0,"30"0"-121"0,2-1-68 16,-3-4-53-16,2 2-34 16,-14 0-32-16,-4-1 13 15,-12 1-31-15,-7-5-152 16</inkml:trace>
  <inkml:trace contextRef="#ctx0" brushRef="#br0" timeOffset="372700.6512">9484 16570 1253 0,'-4'9'313'0,"2"21"-74"16,3-2-51-16,5 0-106 16,3 3-30-16,0-3-2 15,1 0 401-15</inkml:trace>
  <inkml:trace contextRef="#ctx0" brushRef="#br0" timeOffset="373103.6292">9831 16685 1549 0,'-6'-10'299'0,"-11"-15"-70"16,2-1-32-16,-6 1-52 15,-5 3-27-15,2 17-56 16,-1 4-20-16,8 14-28 16,8 8-13-16,9 3-2 0,8 2-2 15,12 1 2-15,7-4 1 16,3-8 0-16,4-3 4 16,-1-12-16-16,-7-10-1 15,-1-6 1-15,-4-2-1 16,-4-4 15-16,-1 2 2 15,-4 1 7-15,-2 3 4 16,1 6 5-16,2 8 5 16,6 8-3-16,1 6-3 0,3 6-5 15,-1 0-3-15,-5-1-4 16,-1-3 5-16,-3-8 4 16,-3-2 6-16,-1-11 10 15,-1-5-1-15,-1-3-4 16,-2-7-6-16,1 4-10 15,-3-5 111-15</inkml:trace>
  <inkml:trace contextRef="#ctx0" brushRef="#br0" timeOffset="373568.7584">11230 16458 1427 0,'-4'22'217'0,"-20"17"-47"15,-1 11-19-15,-13-5-55 16,-4-4-13-16,4-6-53 16,0-10-8-16,9-14-4 15,3-11-1-15,7-21-7 16,2-5-3-16,7-12-7 15,6-2-2-15,7 5-4 16,8 0 7-16,6 14 32 16,2 9 14-16,11 13 20 15,5 14-3-15,3 16-23 16,1 5-11-16,-10 9-12 16,-1-2 3-16,-13-3-2 15,-5-4 10-15</inkml:trace>
  <inkml:trace contextRef="#ctx0" brushRef="#br0" timeOffset="373703.3961">11048 16194 1689 0,'0'-1'378'0,"0"1"-135"15,12 13-172-15,6 6 343 16</inkml:trace>
  <inkml:trace contextRef="#ctx0" brushRef="#br0" timeOffset="374291.5568">11461 16126 1670 0,'20'0'308'0,"29"3"-267"16,8-2-11-16,-2-10-2 0,5 2-14 15,-17-9-4-15,-12-5 0 16,-17 9-1-16,-11 4-7 16,-13 5-6-16,-4 5-4 15,-10 11 0-15,-10-1 4 16,3 11 5-16,-2-2 0 16,13-2 2-16,10 3 1 0,10-12-1 15,9 3 1-15,8-8 1 16,-1-4 1-16,0-1 0 15,-6-2 1-15,-8 1-1 16,-1 0-1-16,-5 7-8 16,2-6 6-16,0 8 14 15,-4 22 4-15,9 57 5 16,7-22-9-16,12 11-13 16,-5-6-1-16,-4-9 5 15,-7-9 4-15,-21-13 19 16,-3 1 2-16,-27-17 4 15,-1-7 0-15,-8-17-14 16,0-10-4-16,17-12-6 16,7-9-11-16,20-1-52 15,8-2-28-15,15 5-77 16,11 8-17-16,14 12-66 16</inkml:trace>
  <inkml:trace contextRef="#ctx0" brushRef="#br0" timeOffset="374705.094">11943 16644 1368 0,'1'-6'236'16,"-1"-8"-52"-16,-6 3 0 15,-8-6-55-15,-4-4 0 16,-9 2-44-16,-1-1-20 16,-2 7-24-16,3 9-15 15,10 14-24-15,5 6-5 0,8 9-6 16,-1 4 1-16,11 0 3 15,8-2 3-15,10-5 2 16,6-7 1-16,-1-12 2 16,-3-4-2-16,-4-10-9 15,-1-6-6-15,-6-4 0 16,0-1 1-16,-2-3 12 16,-3 1 1-16,0-1 4 15,1 2 6-15,-2 12 14 16,1 4 11-16,3 15 4 15,-1 5-3-15,5 10-17 16,-5 4-8-16,-1-1-7 16,3 6 0-16,-7-9 3 15,1-2 0-15,3-10 8 16,-2-11 4-16,5-5 11 0,-2-9 0 16,2-7-7-1,-6-3 7-15,2 1 29 0,-1 0 272 16</inkml:trace>
  <inkml:trace contextRef="#ctx0" brushRef="#br0" timeOffset="375056.156">12640 16597 1145 0,'4'3'371'0,"-4"6"-103"15,0 6-15-15,-12 3-35 16,-8 0-32-16,-10 3-86 16,-5-4-25-16,-3-6-40 15,2-5-11-15,5-11-5 16,2-9-5-16,11-7-4 15,4-3-4-15,14-1-7 16,5-5-4-16,14 6-4 16,5 7-1-16,8 16 7 15,3 11 5-15,0 11 8 16,-3 9 1-16,-5 4 2 0,-2 0 33 16,-7 4 147-16</inkml:trace>
  <inkml:trace contextRef="#ctx0" brushRef="#br0" timeOffset="375545.5882">13246 16501 1615 0,'2'18'286'0,"3"15"-195"16,8 5-31-16,8-7 5 15,2-6-6-15,8-6-22 16,3-9-4-16,-4-10-10 15,-3-8-2-15,-5-10-2 16,-2-1-2-16,-6-9-4 16,-5 1 0-16,-8-2-5 15,-2 1-2-15,-5 14-9 0,0 14 3 16,1 21 4-16,-1 6 4 16,7 20 8-16,3 7-5 15,-4 15-6-15,-2 14-4 16,-14 7 43-16,-7 4 4 15,-9-18 8-15,0-12 8 16,-4-28-37-16,4-16-2 16,3-21-13-16,5-14-12 0,6-18-36 15,6-12-32-15,12-12-115 16,7-7-207-16</inkml:trace>
  <inkml:trace contextRef="#ctx0" brushRef="#br0" timeOffset="375695.703">13641 16114 1508 0,'0'-13'310'0,"4"-1"6"16,-4 12-67-16,-7 19-125 16,-4 17-40-16,1 19-35 15,-4 7 67-15</inkml:trace>
  <inkml:trace contextRef="#ctx0" brushRef="#br0" timeOffset="376173.8061">13751 16575 1252 0,'-4'9'302'0,"4"8"-52"16,-2 8-113-16,2 7-73 15,4-2-2-15,5-4-19 16,2-4 1-16,7-13-4 15,3-5-6-15,2-13-7 16,2-6-3-16,-5-10-4 16,2-1-4-16,-7-6-5 15,-2 3 2-15,-4-5-1 16,-5 2 9-16,-2 16 16 16,-3 3 6-16,1 27 9 15,2 10-10-15,8 13-18 16,9 13-14-16,0 13-12 15,-4 12 4-15,-15 16 37 16,-12-4 17-16,-22-7 46 16,-7-7-1-16,-11-25-27 0,0-8-9 15,6-31-34-15,4-14-3 16,10-25-34-16,7-9 80 16</inkml:trace>
  <inkml:trace contextRef="#ctx0" brushRef="#br0" timeOffset="378230.5874">14666 16417 1772 0,'-2'4'455'0,"-9"2"-234"15,8 2-72-15,6-3-75 16,-3-5-20-16,10-5-64 15,-1 2 6-15</inkml:trace>
  <inkml:trace contextRef="#ctx0" brushRef="#br0" timeOffset="378411.1504">14664 16639 1789 0,'-4'3'526'16,"-2"1"-181"-16,1 1-188 15,-5-4-50-15,10 5-57 0,-1-4 230 16</inkml:trace>
  <inkml:trace contextRef="#ctx0" brushRef="#br0" timeOffset="379078.5644">16034 16083 1347 0,'-9'-3'239'0,"-17"3"-65"15,-16 5-1-15,-22 3-32 16,-8 3-25-16,-6 2-51 15,6-7-20-15,15 2-25 16,5-2-5-16,16-4-15 16,10 1-3-16,26 1-6 15,11-3-1-15,24 7 4 16,11 3 6-16,6 4 7 16,6 8 3-16,-2 8-1 15,-9 1 1-15,-20 12 5 16,-18 3 4-16,-33 11 2 15,-16 5 0-15,-14-6-7 16,2-2-3-16,13-16-3 0,6-10-3 16,13-8-1-16,7-5-2 15,11-7-2-15,10 0 1 16,17-2 0-16,10-2 1 16,17-4 1-16,4-1 13 15,10-2-23-15,0-2 25 16</inkml:trace>
  <inkml:trace contextRef="#ctx0" brushRef="#br0" timeOffset="379423.3713">16147 16230 1615 0,'0'0'300'0,"2"10"-180"15,0 15-39-15,-1 28-11 16,1 10 11-16,5 17-1 16,-1-5-4-16,-4-9-18 15,4-6-15-15,-6-24-17 16,1-7-3-16,3-27 10 16,-2-6-1-16,3-22 0 15,-2-12-3-15,-4-12-12 16,-3-13-1-16,-8-14-6 15,1-5 0-15,0 1-5 0,-1 2-2 16,11 26-10 0,3 13-2-16,16 15-6 0,11 18-2 15,13 9 27-15,8 0-33 16,14 14-58-16,2-7-17 16</inkml:trace>
  <inkml:trace contextRef="#ctx0" brushRef="#br0" timeOffset="382459.8954">16210 16486 1711 0,'8'0'376'0,"15"-2"-226"16,7-3-36-16,24-1-51 15,6 5-25-15,3-3-15 16,-4-1 34-16</inkml:trace>
  <inkml:trace contextRef="#ctx0" brushRef="#br0" timeOffset="382896.5885">16470 16634 1587 0,'0'7'256'0,"0"4"-176"16,7 7-35-16,7 9-4 16,2-6-7-16,6-4-13 15,-8-9 3-15,7-8 11 16,1-3 10-16,-14-13 3 15,9-2 1-15,-13-6 7 16,-4-3 0-16,3 3-5 16,-3 2-4-16,-1 13-27 15,1 9-11-15,-3 17-7 16,3 11-3-16,4 19-2 16,-2 8 0-16,0 21 2 15,-9 2 1-15,-4-1 7 16,-9-9 2-16,-8-22 5 15,-1-8 1-15,-10-23 7 0,2-3 4 16,3-21-2-16,1-15-9 16,11-20-36-16,5-13-25 15,15-12-13-15</inkml:trace>
  <inkml:trace contextRef="#ctx0" brushRef="#br0" timeOffset="383362.3421">16041 15843 1488 0,'4'3'267'0,"2"1"-13"15,17 5-125-15,8-5-1 16,15-4-31-16,13 0-35 15,-2-6-30-15,3 0-6 16,-7-2-10-16,-11-2-1 16,-16-3-22-16,-4-1-11 15,-16-3-18-15,-5-1-2 16,-2 4 14-16,-6 1 6 16,7 9 9-16,-1 5 6 0,2 13 18 15,3 6 14-15,-3 7 23 16,2 6-1-16,-2 2-12 15,6 1 11-15,4-9 321 16</inkml:trace>
  <inkml:trace contextRef="#ctx0" brushRef="#br0" timeOffset="383673.2794">16958 16297 1510 0,'16'2'273'0,"9"3"-65"16,11 1-98-16,7 1 1 15,5-4-58-15,2 2-11 16,-6-5-55-16,-9 1-30 16</inkml:trace>
  <inkml:trace contextRef="#ctx0" brushRef="#br0" timeOffset="383829.9225">16983 16463 1684 0,'6'6'396'16,"2"-1"-171"-16,16-1-117 16,5-1-14-16,18-3-60 15,9 0-4-15,9-2 342 16</inkml:trace>
  <inkml:trace contextRef="#ctx0" brushRef="#br0" timeOffset="384185.257">17675 16219 1396 0,'-24'-5'264'0,"-13"-2"40"16,3 13-231-16,7 9-29 0,6 14-32 16,3 6-10-16,14 21-2 15,4 1 3-15,22 8 9 16,3-7 16-16,18-16 28 15,10-8 4-15,9-23 2 16,4-7-8-16,-11-22 5 16,-9-6 9-16,-21-19 35 15,-16-6 16-15,-22-6-26 16,-14-3-16-16,-20 5-44 16,-2 2-18-16,7 15 261 15</inkml:trace>
  <inkml:trace contextRef="#ctx0" brushRef="#br0" timeOffset="385702.7918">20393 2267 1574 0,'2'-2'327'0,"-2"2"-123"16,6 45-95-16,0 22-35 16,5 39-51-16,2 19-5 15,-2 18-5-15,-4 1-3 16,-3-16-3-16,-4-19 1 16,-1-37 2-16,-3-15 2 15,-1-25 7-15,5-9 11 16,-1-23 26-16,-1-5 7 0,-4-15 1 15,-3-3-12-15,6-2-36 16,2 2-17-16,14 7-15 16,8 4-6-16,14 11-5 15,21 6 6-15,20 7 10 16,11 6 2-16,15-4 7 16,-3-5 30-16,-8-7-75 15,-14-7-15-15,-26-8-34 16</inkml:trace>
  <inkml:trace contextRef="#ctx0" brushRef="#br0" timeOffset="386028.7591">21062 3130 1381 0,'0'-1'253'16,"5"1"-28"-16,2 4-58 0,6 10-56 15,2 7-18-15,-5 9-4 16,-9 0 9-16,-15 5-17 16,-10-2-2-16,-6-6-25 15,-2-11-43-15</inkml:trace>
  <inkml:trace contextRef="#ctx0" brushRef="#br0" timeOffset="386558.1135">20416 2253 1023 0,'-9'8'350'0,"-6"4"-227"16,-7 6-49-16,0 7 5 15,3-1 11-15,0 4-5 16,6-4 6-16,8-4-24 15,4-11-11-15,10-9-11 16,6-7-6-16,6-22 6 16,4 0-1-16,2-9 7 15,1 4 0-15,2 11-15 16,4 7-8-16,4 17-25 16,3 10 22-16,0 16 377 15</inkml:trace>
  <inkml:trace contextRef="#ctx0" brushRef="#br0" timeOffset="386868.2754">20812 2102 1585 0,'2'2'292'0,"7"11"-142"16,0 10-77-16,-1 17-42 15,4 10-9-15,-3 8-10 16,0-1-2-16,-11-9-2 15,0-10-23-15,-1-19-48 16,-2-11-43-16</inkml:trace>
  <inkml:trace contextRef="#ctx0" brushRef="#br0" timeOffset="386986.9593">20727 2255 986 0,'4'-3'465'16,"5"-6"-225"-16,9 8 0 15,14 2-63-15,10 5-21 16,9 2-79-16,7-2-25 15,3-2-20-15,-2-4 42 16</inkml:trace>
  <inkml:trace contextRef="#ctx0" brushRef="#br0" timeOffset="387420.7542">21458 2995 1617 0,'-6'8'314'16,"1"19"-184"-16,9 13-82 0,1 10-27 15,9 4-13 1,-3-2-16-16,-1-6-78 0</inkml:trace>
  <inkml:trace contextRef="#ctx0" brushRef="#br0" timeOffset="387545.1531">21345 3139 1659 0,'21'-4'384'15,"22"-4"-162"-15,25 2-126 16,9-1-8-16,20 3 317 16</inkml:trace>
  <inkml:trace contextRef="#ctx0" brushRef="#br0" timeOffset="388515.1601">18487 16424 1476 0,'3'0'258'0,"19"-4"-14"16,9 1-89-1,29-5-76-15,16 0-10 0,13-2-34 16,5 7-16-16,-17 3-75 16,-11 6-102-16</inkml:trace>
  <inkml:trace contextRef="#ctx0" brushRef="#br0" timeOffset="388743.5486">18566 16549 1273 0,'1'2'298'0,"10"2"-16"15,9-2-101-15,22 1-75 16,16-3 9-16,19-3-48 0,5 2-26 15,-3 2-16-15,-8 1-22 16,-20-2-84-16</inkml:trace>
  <inkml:trace contextRef="#ctx0" brushRef="#br0" timeOffset="388925.2532">19080 16352 1350 0,'12'5'228'0,"11"10"-53"16,0 3-28-16,-3 9-6 16,-9-1 1-16,-9 5-38 15,-13-7-28 1,5-13-27-16,1 1-37 0,-38 21-126 16</inkml:trace>
  <inkml:trace contextRef="#ctx0" brushRef="#br0" timeOffset="389117.9809">18489 16570 2423 0,'3'17'15'16,"3"-4"-1"-16,13 15 12 15,13-5-4-15,21-8 56 16,7-5-269-16</inkml:trace>
  <inkml:trace contextRef="#ctx0" brushRef="#br0" timeOffset="389774.7665">19613 16307 1538 0,'10'13'277'0,"8"7"-64"15,0 15-100-15,-2 6 11 16,-8 1-26-16,-7 1-28 16,-4-5-30-16,-2-5-9 15,1-14-18-15,3-6-2 16,1-20-8-16,3-9-4 0,9-17-7 16,3-6-2-16,10-10 3 15,6-1 0-15,6 8 3 16,7 10 1-16,-3 18 6 15,-3 11 5-15,-8 20 7 16,-8 13 0-16,-13 19-2 16,-7 4-2-16,-6 7 13 15,-6-6-15-15</inkml:trace>
  <inkml:trace contextRef="#ctx0" brushRef="#br0" timeOffset="390211.138">19555 16081 1650 0,'7'-3'305'16,"14"-2"-207"-16,8 2-36 0,22 2-1 16,5 5-5-16,10-1-33 15,3 2-4-15,-10 2-4 16,-9-3-2-16,-17-4-17 15,-10-3-11-15,-9-5-30 16,-6-4-1-16,-7-1 11 16,-5 1 10-16,-6-3 23 15,-6 2 2-15,5 2 8 16,5 4 6-16,3 14 12 16,6 7 9-16,2 9-3 15,5 4-3-15,-2 2 18 16,2-1 32-16</inkml:trace>
  <inkml:trace contextRef="#ctx0" brushRef="#br0" timeOffset="390601.0146">20384 16242 1682 0,'-1'4'362'0,"2"11"-196"16,4 9-51-16,3 14-37 16,1 6-16-16,3 9-28 15,-2 1-4-15,-4-7-4 16,-2-4-30-16,-4-14-35 15,-4-9 30-15</inkml:trace>
  <inkml:trace contextRef="#ctx0" brushRef="#br0" timeOffset="390741.6386">20297 16464 1636 0,'19'2'362'0,"13"0"-158"16,16 1-110-16,6 2-7 15,1-2-43-15,1-1 2 16,-7 0-441-16</inkml:trace>
  <inkml:trace contextRef="#ctx0" brushRef="#br0" timeOffset="391333.8728">20823 16306 1471 0,'10'16'226'0,"-2"10"-42"16,0 14-114-16,0 2-10 15,-5-1-4-15,0-4-16 16,-3-7-17-16,0-9-2 15,-4-13-5-15,8-7-3 16,7-18-9-16,1-11-5 0,11-16-8 16,-1-3-1-16,3 1 7 15,2 8 3-15,-8 18 8 16,1 12 1-16,-13 20 15 16,-4 9 11-16,-4 13-1 15,-1 3 2-15,-3 0-14 16,2-5-12-16,-1-9-9 15,5-6-13-15,4-21-22 16,5-7-4-16,10-12 2 16,-2-9 14-16,7 2 22 15,-1 1 10-15,-1 11 10 16,2 8 4-16,-2 16 3 16,-2 6-4-16,-8 13-8 15,-5 6 3-15,-7 4 141 16,-1 2-538-16</inkml:trace>
  <inkml:trace contextRef="#ctx0" brushRef="#br0" timeOffset="391861.759">21585 16483 1370 0,'3'-15'255'15,"1"-10"-44"-15,-7-1-46 16,-7 0-22-16,-10 7-28 15,-9-1-24-15,-2 5-37 16,2 10-18-16,4 13-29 16,5 10-7-16,5 14-10 15,4 8-3-15,4-5 3 16,10 2 2-16,6-9 4 16,3-10 2-16,10-7 2 15,-1-9 1-15,-1-4 5 0,7-6 1 16,-5-7 1-1,-3-4 6-15,0-2 9 0,-9 3 6 16,3 9 10-16,-3 9-5 16,2 18-8-16,2 12-8 15,-2 10-14-15,1 9-4 16,-13 7 1-16,-5 4-1 16,-19 10 1-16,-10-2 4 15,-12-12 3-15,-6-6 4 16,-5-25-1-16,3-12-11 0,6-26-24 15,6-14-49-15,18-20 216 16</inkml:trace>
  <inkml:trace contextRef="#ctx0" brushRef="#br0" timeOffset="392352.7257">21290 16053 1549 0,'-3'0'294'0,"-1"0"-95"15,15 0-92-15,10 3 2 0,19 2-46 16,5-1-19-16,13 2-18 15,-1-6-8-15,-1-1-8 16,-2-1-5-16,-16-4-23 16,-5 3-17-16,-18-8-14 15,-4-1 5-15,-11-1 18 16,-3 0 16-16,1 16 18 16,-2 0 16-16,2 15 22 15,1 4 12-15,-2 3 7 16,0 5-14-16,2-1 1 15,1-2 12-15</inkml:trace>
  <inkml:trace contextRef="#ctx0" brushRef="#br0" timeOffset="392666.9641">22007 16345 1432 0,'6'0'267'16,"5"2"51"-16,14 1-210 16,10 2-11-16,8-2-44 15,3 2-20-15,-2-3 111 16,2 1-208-16</inkml:trace>
  <inkml:trace contextRef="#ctx0" brushRef="#br0" timeOffset="392833.9511">21981 16530 1755 0,'1'2'409'0,"15"4"-202"0,10-6-98 16,25 1-40-16,14 7-8 15,11-7-32-15,-1 5-2 16</inkml:trace>
  <inkml:trace contextRef="#ctx0" brushRef="#br0" timeOffset="393284.8686">22878 16154 1631 0,'-14'0'321'0,"-26"6"-193"16,-2 2-48-16,4 16-60 15,-1 7-1-15,16 15 1 0,7 10 2 16,18 8-1-16,14 0-5 16,21-11 18-16,10-7 9 15,13-26 26-15,1-10 6 16,0-21-21-16,-4-15 12 15,-16-15 9-15,-6-7 4 16,-33-14 12-16,-10 5-18 16,-25-4-34-16,-7 8-14 0,-7 13-49 15,2 4-11 1,18 20-292-16</inkml:trace>
  <inkml:trace contextRef="#ctx0" brushRef="#br0" timeOffset="393630.3621">23422 16265 1508 0,'10'3'293'0,"11"1"26"16,24 4-198-16,14-3-23 15,22 2-37-15,2 3-30 16,-7-2-16-16,-8 1-22 16,-16-1-345-16</inkml:trace>
  <inkml:trace contextRef="#ctx0" brushRef="#br0" timeOffset="393885.7125">23490 16436 1659 0,'10'0'322'0,"17"-3"-187"16,6 2-61-16,23 2 0 15,4-2-5-15,7 2-37 16,-4-1-3-16,-12-1-32 0,-3-3-49 16,-15-5-271-16</inkml:trace>
  <inkml:trace contextRef="#ctx0" brushRef="#br0" timeOffset="394082.3278">23869 16213 1325 0,'7'-5'289'0,"7"-2"16"16,8 7-152-16,3 5-9 0,9 16-16 15,2 3-21-15,-10 14 3 16,-6 9 10-16,-23 6-23 16,-11 3-13-16,-18-12-37 15,-2-1-5-15,-3-13 235 16</inkml:trace>
  <inkml:trace contextRef="#ctx0" brushRef="#br0" timeOffset="395071.8862">1795 17665 1630 0,'20'0'325'0,"38"4"-159"15,13 0-55-15,21 3-29 16,7 3-18-16,-1-5-32 16,4 0-26-16,-6-5-3 15,-8-7 38-15</inkml:trace>
  <inkml:trace contextRef="#ctx0" brushRef="#br0" timeOffset="395389.6495">1913 17803 1485 0,'-6'0'241'0,"-1"1"-62"15,11 2-52-15,23 2-9 16,15-4-3-16,22-3-34 15,15-3-9-15,7-1-35 16,8 2-10-16,-4 0-2 16,-9 3-34-16</inkml:trace>
  <inkml:trace contextRef="#ctx0" brushRef="#br0" timeOffset="395597.0905">2570 17535 1698 0,'14'13'382'0,"9"14"-216"0,-3 10-8 16,-12 5-19-16,-8 4-20 15,-8 6-32-15,-10-3-16 16,0-5 3-16,-8-1 231 15</inkml:trace>
  <inkml:trace contextRef="#ctx0" brushRef="#br0" timeOffset="396540.5163">3389 17574 1531 0,'8'0'285'16,"17"8"-55"-16,8 10-79 15,-5 13-66-15,-1 5-14 16,-16 3-20-16,-12 1-15 16,1 4-13-16,-7-7-3 15,-2-12-7-15,3-4 1 0,-7-22-18 16,4-6-10-16,2-20-16 16,6-3-6-16,13-7 10 15,2-3 6-15,10 8 9 16,5-2 5-16,-2 15 16 15,3 6 10-15,-1 15 20 16,-4 15 10-16,-8 17 6 16,-1 11 0-16,-11 12-15 15,-1 0-10-15,3-11-19 16,0-9 32-16</inkml:trace>
  <inkml:trace contextRef="#ctx0" brushRef="#br0" timeOffset="396906.581">4023 17773 1483 0,'14'2'295'16,"10"0"18"-16,26 1-161 16,10-2-16-16,23-1-71 15,4-1 8-15,-6-1-305 16</inkml:trace>
  <inkml:trace contextRef="#ctx0" brushRef="#br0" timeOffset="397473.6124">4751 17620 1650 0,'3'7'309'0,"7"14"-185"15,-1 3-72-15,-1 14-5 16,-2 3 2-16,-8 0-33 15,-4 2-2-15,-4-14 0 16,-1-7 3-16,5-18 3 16,1-10-2-16,7-21-10 15,4-4-7-15,11-7-9 16,6 0-1-16,8 13 8 16,3 6 2-16,-1 12 7 15,-3 8 6-15,-9 12 9 16,-3 5 2-16,-5 6 1 15,-4 3-6-15,-3-4-9 0,-4-7-5 16,-1-7-29-16,6-9-13 16,1-15-22-16,4-5-1 15,1-8 25-15,-4 1 9 16,6 5 36-16,-5 5 17 16,1 14 27-16,-3 4 9 15,-1 16-8-15,-3 8-10 16,-4 7-5-16,2 1-18 15,4-2-315-15</inkml:trace>
  <inkml:trace contextRef="#ctx0" brushRef="#br0" timeOffset="397992.5955">5608 17798 1288 0,'-1'-8'264'0,"-2"-11"-85"16,-1 2-26-16,-7-9-26 0,-4-2-11 15,-10 3-25-15,1-2-6 16,-8 13-13-16,4 11-13 16,-2 9-23-16,-2 12-17 15,12 9-22-15,2 0-2 16,19 2 0-16,7-2 1 16,9-7 1-16,9-6 0 15,0-12 3-15,4-4 0 16,3-14-5-16,-8 0 0 0,-1-6-3 15,-8-2 0-15,-7 6 4 16,0 6-2-16,-4 12 9 16,3 8 6-16,1 16 8 15,1 8 7-15,0 17-1 16,-4 1 2-16,-11 7-1 16,-9-2 6-16,-11-9 4 15,-5-4-4-15,-2-18-3 16,-4-9-3-16,-2-16-18 15,0-7-16-15,4-15-58 16,10-7-6-16</inkml:trace>
  <inkml:trace contextRef="#ctx0" brushRef="#br0" timeOffset="398292.2008">6029 17680 1520 0,'2'0'289'16,"6"-1"-82"-16,16 1-89 16,9 0 15-16,15 0-86 15,4 3-20-15,0 0 2 16,0-1-21-16</inkml:trace>
  <inkml:trace contextRef="#ctx0" brushRef="#br0" timeOffset="398479.4225">6054 17768 1571 0,'0'2'299'0,"0"4"-79"0,9-1-67 15,15-1-34-15,10 0-26 16,19 0-64-16,3 2 9 15,7 3 346-15</inkml:trace>
  <inkml:trace contextRef="#ctx0" brushRef="#br0" timeOffset="398911.8063">6900 17522 1494 0,'-16'2'264'0,"-27"3"-62"16,2 14-43-16,6 11-48 15,3 3-40-15,18 13-41 16,5 3-11-16,23 7-8 0,12 5 0 16,18-11 0-16,8-9 7 15,9-23 18-15,-2-14 2 16,3-22 2-16,-6-14-2 15,-15-19 16-15,-8-9 10 16,-26-6 9-16,-9 4 2 16,-34 4-27-16,-11 9-13 15,-14 18-20-15,-5 9-9 16,13 22 272-16</inkml:trace>
  <inkml:trace contextRef="#ctx0" brushRef="#br0" timeOffset="399394.5153">7877 17658 1463 0,'-5'2'230'0,"9"2"-10"16,-1 1-76-16,24-2-50 15,16-2 15-15,27-1-51 16,19-1-19-16,16 2-10 16,-7 1 12-16,-12-2-21 15</inkml:trace>
  <inkml:trace contextRef="#ctx0" brushRef="#br0" timeOffset="399656.8214">7957 17801 1482 0,'9'-2'261'0,"8"-2"-65"15,23 4-83-15,10-2 11 16,24 2-42-16,3 2-19 16,1 1-17-16,2 4 7 0,-18-4-35 15,-9-3-404-15</inkml:trace>
  <inkml:trace contextRef="#ctx0" brushRef="#br0" timeOffset="399834.992">8476 17581 1573 0,'14'11'273'0,"18"13"-98"16,1 8-44-16,-10 8 36 16,-9 3-2-16,-28 11-61 15,-8-1-9-15,-19-2 19 16,-5-5 225-16</inkml:trace>
  <inkml:trace contextRef="#ctx0" brushRef="#br0" timeOffset="400939.1066">7989 17540 1508 0,'-14'0'291'0,"-10"2"-46"16,-11 8-81-16,1 10-4 16,1 13-51-16,3 3-25 15,22 10-9-15,7-3-14 16,24 3-29-16,13-2-7 16,5-11 18-16,3-3 279 15</inkml:trace>
  <inkml:trace contextRef="#ctx0" brushRef="#br0" timeOffset="401685.167">9289 17499 1448 0,'3'-1'242'0,"10"4"0"16,4 8-102-16,6 21-60 16,-2 6 15-16,-7 11-7 15,-4 2-17-15,-10-5-18 0,0-1-11 16,-4-17-25 0,-1-9-2-16,-1-19 0 15,3-13-3-15,5-20-6 0,3-8-5 16,9-7-3-16,3-2-1 15,7 9 3-15,5 10 5 16,6 11 10-16,0 9 8 16,-3 16 20-16,-4 12 2 15,-7 16-6-15,-6 7-5 16,-6 10-20-16,-3-4-3 0,-5-4-2 16,4-6 111-16</inkml:trace>
  <inkml:trace contextRef="#ctx0" brushRef="#br0" timeOffset="401946.8918">9977 17539 1770 0,'9'0'396'0,"15"-6"-233"16,9 5-87-16,15-4-3 0,5 4-19 16,2 2-25-16,-8-3-9 15,-10 1-520-15</inkml:trace>
  <inkml:trace contextRef="#ctx0" brushRef="#br0" timeOffset="402121.4279">10001 17670 1685 0,'3'5'370'0,"9"2"-176"16,10-1-57-16,21-4-40 15,11-1-30-15,10-4-22 16,-1-2 26-16</inkml:trace>
  <inkml:trace contextRef="#ctx0" brushRef="#br0" timeOffset="402749.2661">10633 17531 1531 0,'13'13'245'16,"4"2"-85"-16,7 15-109 15,3 3 5-15,-13-1 9 16,-3 9-2-16,-6-5-21 15,-10-6-8-15,4-8-12 16,-2-9 4-16,-2-18-19 16,7-9-12-16,2-20-18 15,6-4-11-15,5-5 11 16,5 5 7-16,4 10 21 16,0 9 9-16,3 16 16 15,-5 6 10-15,-3 20 3 16,-4 0-3-16,-9 7-9 15,-3 2-8-15,-4-5-12 16,-2-3-2-16,2-10 0 16,-2-10-9-16,8-13-18 15,4-8-9-15,5-13-15 0,6 2 5 16,4 2 15-16,2-3 6 16,6 7 15-16,-3 8 5 15,-2 7 27-15,-4 13 8 16,-7 19 8-16,-8-1 0 15,-8 13-19-15,-1 1-8 0,-7-5 79 16,1-2 286-16</inkml:trace>
  <inkml:trace contextRef="#ctx0" brushRef="#br0" timeOffset="403482.5993">11606 17737 1297 0,'3'-5'240'0,"7"-6"-135"16,0 0 23-16,-6-5 7 16,2 0-10-16,-13-7-18 15,-4-1-9-15,-13-2-40 16,-8 5-16-16,-10 8-19 15,-2 4-7-15,9 10-11 16,2 9-3-16,14 14-9 16,6 1-4-16,10 3 1 15,3 2 1-15,8-7 4 16,4 2 1-16,9-12 3 16,5-7-2-16,5-10-5 15,1-6-6-15,0-3-8 16,-1-5-2-16,-8 3 3 0,-2 4 6 15,-5 4 1-15,-5 7 5 16,0 11 10-16,0 8 10 16,2 11 21-16,-3 8 10 15,-7 11 4-15,-4 4 0 16,-20 0 1-16,-5-4 4 16,-20-17 5-16,-3-8 0 15,-5-20-11-15,3-11-12 16,13-14-15-16,8-8-13 0,19-2-28 15,7-1 193-15</inkml:trace>
  <inkml:trace contextRef="#ctx0" brushRef="#br0" timeOffset="407126.3748">12348 17574 1462 0,'-3'-12'243'15,"1"-16"-49"-15,12 0-79 16,11-3-9-16,18 4 2 15,7 5-10-15,11 14-33 16,3 17-16-16,-14 24-24 16,-16 12-1-16,-36 13 2 15,-22 2-2-15,-22 1-3 16,-7-2-4-16,2-11-9 16,9-9-5-16,23-23-13 0,11-10-2 15,30-15-4-15,8-6 5 16,18-1 13-16,5 3 5 15,9 12 0-15,-1 8 4 16,-14 7 74-16,0 1-23 16</inkml:trace>
  <inkml:trace contextRef="#ctx0" brushRef="#br0" timeOffset="407500.4689">12561 17283 1367 0,'-23'-7'213'0,"-35"-2"-81"16,0 2-14-16,-6 12-17 16,7 13-18-16,3 20-46 15,4 12-24-15,13 22-13 16,1 3 0-16,28 10 0 15,15-5 3-15,34 7 2 16,10 6 6-16,27-14 28 16,11-5 33-16,21-31 13 15,10-22-7-15,1-29-22 16,-4-16-30-16,-23-35-4 16,-16-11 1-16,-37-19 1 15,-20-3 5-15,-51 1 17 16,-26 0 4-16,-39 1-5 0,-10 13-10 15,-3 27-30-15,15 19 12 16,29 33 102-16,15 12-679 16</inkml:trace>
  <inkml:trace contextRef="#ctx0" brushRef="#br0" timeOffset="407711.7554">13419 17852 2148 0,'0'4'659'0</inkml:trace>
  <inkml:trace contextRef="#ctx0" brushRef="#br0" timeOffset="408708.7148">14453 17307 1373 0,'-14'-11'244'15,"-13"-7"-65"-15,-13 9-41 16,-8 8-8-16,1 8-53 16,2 6-24-16,14 14-35 15,13 2-5-15,9 6-8 16,13 6 1-16,18-4 4 16,10-3-2-16,22-7 0 15,-5-12 0-15,3-7 1 16,-9-8 0-16,-17-10 0 15,-6 7-4-15,-23-5-7 16,-9 4-4-16,-23 4-3 16,-7-3 3-16,-9 4 5 15,-1 10 0-15,15 8-2 0,2 0-2 16,18 11-4-16,7-3 3 16,10 2 5-16,12 1 1 15,16-7 6-15,8-2 0 16,7-12-2-16,0-2 3 15,2-10 0-15,-2-4 1 16,-7-7 0-16,-4-2 1 16,-8 1-2-16,-5 2-1 15,-8 4-7-15,0 8 2 0,-8 10 16 16,3 7 8-16,1 13 9 16,0 0-2-16,-2-4-14 15,-2-6-9-15,1-12-2 16,-5-7 0-16,13-11-7 15,-3-6-7-15,4-11-2 16,2-2-1-16,-5-1 2 16,10 5 6-16,-3 7 2 15,1 6 7-15,-3 13 10 16,-8 6 7-16,1 13 2 16,1 5-7-16,-4 6-5 15,7 2 5-15,-1-3 10 16,1-5 184-16</inkml:trace>
  <inkml:trace contextRef="#ctx0" brushRef="#br0" timeOffset="408859.3124">14952 17593 1461 0,'2'2'310'0,"6"2"98"15,3 15-245-15,-3 5-49 16,4 9-58-16,2 1-18 15,-5-3-59-15,0-3 140 0</inkml:trace>
  <inkml:trace contextRef="#ctx0" brushRef="#br0" timeOffset="408995.9466">14940 17273 1780 0,'0'3'390'16,"0"-1"-226"-16</inkml:trace>
  <inkml:trace contextRef="#ctx0" brushRef="#br0" timeOffset="409400.8141">15423 17585 965 0,'-21'-5'466'0,"-16"-3"-283"0,-1 13-27 15,-2 4 2-15,10 12-52 16,8 6-11-16,17 4-25 16,5 5-14-16,23-6-18 15,3-3-6-15,10-11 7 16,4-5 4-16,-10-10 2 15,-4-4 2-15,-18-7-7 16,-8-4-9-16,-15 2-7 16,-9-2-23-16,-8 3-28 15,0-1 385-15</inkml:trace>
  <inkml:trace contextRef="#ctx0" brushRef="#br0" timeOffset="409676.0876">15584 17669 1190 0,'10'2'338'16,"17"7"-75"-16,-6 2-99 15,-10 1-71-15,-3 2-11 16,-12-3-35-16,0 0-11 16,4-5-8-16,0-5-6 15,8-6-8-15,-1-8-4 16,0-8-9-16,4 0-1 0,3 0-5 15,3 3 5-15,4 13 28 16,1 4 22-16,-5 10 39 16,-1 8 10-16,-5 7-5 15,-4 5-20-15,-5 1-19 16,2 1-9-16,0-11-496 16</inkml:trace>
  <inkml:trace contextRef="#ctx0" brushRef="#br0" timeOffset="409984.8537">16055 17580 1421 0,'12'1'290'0,"6"5"69"16,9 12-182-16,3 4-18 15,-3 9-43-15,0 1-16 0,-19-1-35 16,-8 1-16-16,-16-11-3 15,-6-7 21-15</inkml:trace>
  <inkml:trace contextRef="#ctx0" brushRef="#br0" timeOffset="410450.7194">17093 17524 1739 0,'17'22'375'16,"23"29"-202"-16,0 12-68 15,-9 9-17-15,-6 7 0 0,-19 5-40 16,-11-5-17-16,-18-14-35 15,-7-15-18 1,-7-31-22-16,2-12-17 0,-1-22 0 16,9-13 11-16,10-26 17 15,11-12 21-15,17-11 23 16,6-5 9-16,19 17 14 16,2 5-2-16,9 19-9 15,3 16 16-15,-7 18 269 16</inkml:trace>
  <inkml:trace contextRef="#ctx0" brushRef="#br0" timeOffset="410782.831">17538 17535 1439 0,'3'2'231'0,"8"7"-28"16,-2 5-41-16,8 14-39 15,-3 0 10-15,1 6-22 16,-4 1-14-16,-4-8-5 15,0-2-2-15,-3-16-14 16,3-9-4-16,7-11-17 16,3-10-18-16,7-9-19 15,0 1-18-15,2 3 273 16</inkml:trace>
  <inkml:trace contextRef="#ctx0" brushRef="#br0" timeOffset="411284.7989">17917 17580 1407 0,'0'0'220'15,"1"6"-56"-15,-1 7-27 0,-1 3-46 16,2 11-9-16,6 2-6 16,2-3-1-16,13-2-2 15,1-8-9-15,6-13-30 16,-2-3-11-16,-4-12-10 15,1-4-2-15,-10-6-1 16,4 0-1-16,-13-5-3 16,-5-2-1-16,-5 1-3 15,-2 4-1-15,6 13-2 16,1 5-3-16,2 18-1 16,0 0 1-16,1 9 4 15,2 5 6-15,14-1 9 16,9 3 6-16,8-9 19 15,3-2 13-15,-2-7 7 16,-5-10-2-16,-7-5-15 16,-2-3-10-16,-12-7-9 15,-5 0-15-15,-8-2-20 16,-1-1 308-16</inkml:trace>
  <inkml:trace contextRef="#ctx0" brushRef="#br0" timeOffset="411574.1218">18485 17723 1599 0,'7'5'313'15,"8"2"-137"-15,-1-3-27 16,1-3-34-16,1-3-34 0,5-6-58 16,4-4-7-16,-2-4-7 15,-3-2-1-15,-7-3 0 16,-9 0 0-16,-9-1-1 15,-9-1 2-15,-13-1-5 16,-2 5-2-16,2 12-2 16,-1 8-1-16,7 18 0 15,1 8 1-15,3 6 1 16,6 5 3-16,2 11 2 16,5 7-1-16,4 15 12 15,3 0 50-15,3 1-142 16</inkml:trace>
  <inkml:trace contextRef="#ctx0" brushRef="#br0" timeOffset="412010.5826">18842 17602 1606 0,'-4'6'368'15,"-2"3"-79"-15,2 16-163 0,2 4-39 16,2 7-35-16,1 2 10 16,1-3-560-16</inkml:trace>
  <inkml:trace contextRef="#ctx0" brushRef="#br0" timeOffset="412215.3606">18797 17322 1761 0,'-3'-7'430'0,"3"-6"-237"15,0 6-74-15,5 6-52 16,4 2-26-16</inkml:trace>
  <inkml:trace contextRef="#ctx0" brushRef="#br0" timeOffset="412637.8714">19005 17460 1425 0,'12'-21'190'15,"21"-27"-91"-15,4-2-41 16,13 1-5-16,-4 0 16 0,-7 13-16 15,-7 3 2-15,-12 13-7 16,-5 3-5-16,-12 10 7 16,-5 3-5-16,-6 8-6 15,-3 8-1-15,2 11-6 16,6 15-4-16,12 28-10 16,13 19 1-16,16 15 8 15,3 5 8-15,-1-8 11 16,-12-9-5-16,-28-14-12 15,-9-12-9-15,-27-15-6 16,-9-12 0-16,-6-23-17 16,-2-10-13-16,9-27 375 15</inkml:trace>
  <inkml:trace contextRef="#ctx0" brushRef="#br0" timeOffset="413161.2948">19844 17717 1344 0,'1'-11'237'16,"0"-10"-83"-16,-7-2-25 16,-5 2 10-16,-10 3-24 15,-6 4-15-15,-4 10-50 16,-1 4-21-16,3 9-24 16,6 4-2-16,11 8 4 15,8 4 2-15,11 3 2 16,9 0-2-16,13-6-2 15,5-6-2-15,8-13 1 16,2-4 1-16,-2-10-1 16,-8-6-1-16,-7-3 0 15,-6-4-1-15,-11 2 0 16,0-3 2-16,-14 6-2 16,-5 3 0-16,-2 6-3 15,-3 8-3-15,7 9-1 16,2 9-1-16,5 4 4 15,4 1 3-15,7 3 5 0,6-2 0 16,6 0 1-16,2-3 0 16,-1-8 1-16,-1-8 3 15,0-6-46-15,-2-4-57 16,-6-7-234-16</inkml:trace>
  <inkml:trace contextRef="#ctx0" brushRef="#br0" timeOffset="413339.8165">20203 17546 1552 0,'4'-4'316'0,"1"-4"-80"16,-1 13-28-16,2 12-83 16,-4 6-31-16,3 18-23 15,0 7-5-15,1 11-14 16,1 10-11-16,-4 3-18 16,2 3-9-16,-3-11-24 15,2-14-8-15,3-23-3 16,0-14 186-16</inkml:trace>
  <inkml:trace contextRef="#ctx0" brushRef="#br0" timeOffset="413463.4852">20289 17795 1765 0,'6'-2'386'0,"12"2"-272"0,7 0-57 15,7-1-4-15,4-3-25 16,15-4 378-16</inkml:trace>
  <inkml:trace contextRef="#ctx0" brushRef="#br0" timeOffset="413926.283">20835 17562 1510 0,'-18'2'286'15,"-16"1"-66"-15,0 5-98 16,5 2-17-16,14 2-62 16,8 3-16-16,19 0-15 15,12-4-3-15,8-1-3 16,5-3 0-16,-4-6-13 16,-4 1-16-16,-14-3-12 0,-5-2-4 15,-12-1 10-15,-8 0 13 16,-11 4 7-16,-9 2 25 15,-1 7 49-15,2 3 24 16,12 3 30-16,10 2-8 16,11 2-31-16,11-1-20 15,14-2-25-15,7-2-9 0,9-6-37 16,2-4-32 0,0-6 230-16</inkml:trace>
  <inkml:trace contextRef="#ctx0" brushRef="#br0" timeOffset="414325.9098">21944 17653 1296 0,'6'-4'229'0,"4"0"-142"0,-2-4 4 16,-5-3 8-16,-8 1 30 15,-12-2 26-15,-4-2 17 16,-16 4-25-16,-1 2-33 15,-4 9-59-15,0 8-21 16,15 9-25-16,4 4-5 16,16 1 4-16,7 4 1 0,16 3 2 15,5-3 0-15,11-3-4 16,1-4 0-16,-3-10 4 16,3-3-5-16,-6-9-6 15,-3-5 338-15</inkml:trace>
  <inkml:trace contextRef="#ctx0" brushRef="#br0" timeOffset="414458.3787">21892 17411 1831 0,'-3'-5'426'0,"-5"-5"-304"15,8 3-48-15</inkml:trace>
  <inkml:trace contextRef="#ctx0" brushRef="#br0" timeOffset="415004.3344">22127 17586 1568 0,'20'4'280'16,"12"3"-88"-16,13 0-172 15,2 3-11-15,2-7-3 16,-6-3-1-16,-12-1 0 15,-6-3-4-15,-13-1-5 16,-6-1-3-16,-9-2-2 16,-6 0 1-16,-15 4 6 15,-6 4 10-15,-10 12 11 16,2 3 2-16,3 7 1 16,2 2-9-16,14 4 14 15,6-1 11-15,17 0 29 16,7-3 9-16,16-7-13 15,4-5-10-15,6-8-24 16,-1-5-9-16,0-8-11 16,-2 0-8-16,-2-9-7 15,-2-2-3-15,-6-2 0 0,0 0 4 16,-6 5 4-16,-7 3-2 16,-4 9 11-16,-6 6 9 15,-2 7 12-15,1 5 7 16,1 7-4-16,4 2-5 15,3 2-8-15,2-1 0 0,6-6 4 16,1-4-18-16,0-11 332 16</inkml:trace>
  <inkml:trace contextRef="#ctx0" brushRef="#br0" timeOffset="415391.8755">23130 17634 1467 0,'1'-1'363'0,"2"-3"131"16,-3 4-226-16,0-2-59 0,-1 2-121 15,-1 0-40-15,1 0-33 16,1 0-17-16,0 0 56 16,0 0-78-16</inkml:trace>
  <inkml:trace contextRef="#ctx0" brushRef="#br0" timeOffset="415599.32">23078 17795 1901 0,'0'0'509'0,"2"2"-347"16,0 0-46-16,-2-2 15 15,0 0 207-15</inkml:trace>
</inkml:ink>
</file>

<file path=ppt/ink/ink14.xml><?xml version="1.0" encoding="utf-8"?>
<inkml:ink xmlns:inkml="http://www.w3.org/2003/InkML">
  <inkml:definitions>
    <inkml:context xml:id="ctx0">
      <inkml:inkSource xml:id="inkSrc0">
        <inkml:traceFormat>
          <inkml:channel name="X" type="integer" max="29376" units="cm"/>
          <inkml:channel name="Y" type="integer" max="16524" units="cm"/>
          <inkml:channel name="F" type="integer" max="4095" units="dev"/>
          <inkml:channel name="T" type="integer" max="2.14748E9" units="dev"/>
        </inkml:traceFormat>
        <inkml:channelProperties>
          <inkml:channelProperty channel="X" name="resolution" value="1000.20428" units="1/cm"/>
          <inkml:channelProperty channel="Y" name="resolution" value="1000.24213" units="1/cm"/>
          <inkml:channelProperty channel="F" name="resolution" value="0" units="1/dev"/>
          <inkml:channelProperty channel="T" name="resolution" value="1" units="1/dev"/>
        </inkml:channelProperties>
      </inkml:inkSource>
      <inkml:timestamp xml:id="ts0" timeString="2020-10-29T09:59:07.993"/>
    </inkml:context>
    <inkml:brush xml:id="br0">
      <inkml:brushProperty name="width" value="0.05292" units="cm"/>
      <inkml:brushProperty name="height" value="0.05292" units="cm"/>
    </inkml:brush>
  </inkml:definitions>
  <inkml:trace contextRef="#ctx0" brushRef="#br0">2341 10221 677 0,'8'13'432'15,"12"18"-109"-15,7-2-166 16,10-6 27-16,6-5 35 0,-2-18 7 15,-5-9-4-15,-6-20-47 16,-8-9-12-16,-12-14-49 16,-1-3-21-16,-10-9-32 15,-10-4-12-15,-2-7-15 16,-3-5-7-16,1 3-16 16,9 0-7-16,11 20-5 15,3 12-9-15,11 22-40 16,5 14-26-16,8 20-35 15,9 10-18-15</inkml:trace>
  <inkml:trace contextRef="#ctx0" brushRef="#br0" timeOffset="211.5529">2382 10036 1588 0,'-2'1'319'0,"6"-1"-108"0,17-2-39 15,30-5-53-15,10-4-22 16,22 1-46-16,-2 2 2 16,-4 2 125-16,-6 0-676 15</inkml:trace>
  <inkml:trace contextRef="#ctx0" brushRef="#br0" timeOffset="733.826">2785 10246 1378 0,'1'0'284'0,"0"2"49"15,8 12-204-15,3 4-31 16,4 10-39-16,1 4-12 16,-4 3-17-16,-4-2-4 15,-6-4-13-15,1-5-4 16,-1-11-12-16,2-9-9 16,4-7-22-16,-2-12-11 0,8-8 2 15,2 0 0-15,-3-8 13 16,5 7 9-16,-8 4 7 15,-4 7 9-15,-6 11 4 16,-8 3 1-16,-12 12 6 16,-4 3 7-16,-6 6 7 15,5 0 11-15,11-5 18 16,9-2 11-16,18-5 25 16,13 1-2-16,11-3-18 15,3 1-14-15,5-4-4 16,-3-2-14-16</inkml:trace>
  <inkml:trace contextRef="#ctx0" brushRef="#br0" timeOffset="1111.3696">3469 10074 1602 0,'4'0'354'15,"3"-1"-115"-15,20 1-99 16,10-3-27-16,15-1-49 16,7 4-17-16,0 0-23 15,-4 3 1-15,-9 3-44 16,-8-4-30-16</inkml:trace>
  <inkml:trace contextRef="#ctx0" brushRef="#br0" timeOffset="1334.7735">3583 10216 1727 0,'13'0'406'15,"18"-2"-209"-15,17 0-49 16,11-1-58-16,5-3-23 16,2 4 58-16,-9 0 58 0</inkml:trace>
  <inkml:trace contextRef="#ctx0" brushRef="#br0" timeOffset="3289.5053">4397 9976 1389 0,'-3'4'262'16,"-3"3"-10"-16,2 14-107 16,-1 8-35-16,6 7-41 15,7 5-19-15,5-2-28 16,9-1-6-16,-2-11-2 15,4-10 2-15,0-12 11 16,-6-10 3-16,3-14 1 16,-5-9-1-16,-2-9-10 15,-3-2-4-15,-1-3-5 16,-3 3-2-16,-5 7 0 16,-2 2 3-16,-2 15 9 15,-2 6 2-15,0 14-3 16,1 12-6-16,2 14-9 15,1 10-3-15,4 8 0 0,4 2-1 16,2-4 3-16,3-7 2 16,-1-12-44-16,0-8-16 15</inkml:trace>
  <inkml:trace contextRef="#ctx0" brushRef="#br0" timeOffset="3573.8707">4396 9774 1622 0,'-1'0'366'16,"1"2"-126"-16,2 32-95 15,2 14-36-15,4 31-33 16,-2 13-4-16,1 17-21 16,0 7-8-16,-5 1-16 15,0-5-9-15,0-19-30 16,-2-11-12-16,7-25-32 16,1-11 369-16</inkml:trace>
  <inkml:trace contextRef="#ctx0" brushRef="#br0" timeOffset="4129.5379">4731 10309 1552 0,'0'0'304'15,"0"0"-92"-15,1 14-88 16,3 5-24-16,2 15-29 16,3 2-10-16,-2 0-13 15,0 2-4-15,-1-8-22 16,-3-3-9-16,-3-14-4 16,-1-6-1-16,1-11-4 0,3-3-4 15,7-9-11-15,5-4-8 16,6-5-7-16,-1-6-3 15,2 3 7-15,-6-1 7 16,-3 13 10-16,-6 8 5 16,-15 8 7-16,-6 3-2 15,-10 8 16-15,-4-2 3 0,5 5 6 16,7 2 9-16,14-1 12 16,9 3 5-16,23-6 12 15,10 1 1-15,13-4-18 16,0-3-10-16,-2-1 6 15,-5-5-29-15</inkml:trace>
  <inkml:trace contextRef="#ctx0" brushRef="#br0" timeOffset="4519.051">5133 10126 1658 0,'-2'3'389'15,"-1"1"-108"-15,4 5-172 16,8-1-34-16</inkml:trace>
  <inkml:trace contextRef="#ctx0" brushRef="#br0" timeOffset="5056.8736">5474 9999 1571 0,'4'0'288'0,"9"7"-128"16,1 3-36-16,1 19-5 15,4 7-14-15,-16 5-20 16,-2 3-10-16,-8-5-29 16,-2-4-13-16,3-12-20 15,0-6-1-15,1-17-4 16,4-8-1-16,8-16-5 16,3-10-2-16,8-9-3 15,3-1-1-15,7 0 0 16,6 5 2-16,2 12 25 15,-3 8 15-15,-6 21 33 16,-5 11 10-16,-9 22-6 16,-5 7-8-16,-8 7-31 0,-1 3-12 15,1-11-16 1,2-4 103-16</inkml:trace>
  <inkml:trace contextRef="#ctx0" brushRef="#br0" timeOffset="11333.8645">6458 10063 1506 0,'6'3'283'0,"16"-1"-35"15,19 6-67-15,22-1-84 16,20-1-33-16,13-2-24 16,-3-2-23-16,-10 1-139 15</inkml:trace>
  <inkml:trace contextRef="#ctx0" brushRef="#br0" timeOffset="11550.9078">6474 10231 1578 0,'14'4'342'0,"13"0"-84"16,31-4-106-16,25-3-25 0,24-2-49 16,0 1-17-16,-8 8-21 15,-16 6 1-15</inkml:trace>
  <inkml:trace contextRef="#ctx0" brushRef="#br0" timeOffset="12079.9487">6545 9472 1495 0,'0'-6'256'15,"0"-1"-75"-15,13 0-78 16,8 4-16-16,7-1-14 16,7 1-6-16,5 6-18 15,-6 2-11-15,-12 11-4 16,-15 4 2-16,-28 7-3 15,-8 10-4-15,-8 0-12 16,5 1-9-16,18-10-8 16,8-8-2-16,19-11-2 15,10-5 1-15,12-4 1 16,8-3 4-16,9-6-29 16,1-1-49-16,-7-1-151 15</inkml:trace>
  <inkml:trace contextRef="#ctx0" brushRef="#br0" timeOffset="12423.0164">6750 9269 1601 0,'-24'-1'333'0,"-30"2"-156"16,0 8-41-16,-4 17-67 15,5 7-39-15,4 14-27 16,-2 4-3-16,14 1-3 16,5 1 1-16,25 0 3 15,18 0 4-15,23-1 12 16,13 1-1-16,26-8 7 16,4-9 1-16,31-23-5 15,5-14-2-15,-9-29-8 16,-6-15-1-16,-35-15 5 15,-20-2 18-15,-43-2 66 16,-23-3 15-16,-40 10 13 16,-12 5-15-16,-19 14-68 15,4 15 0-15,21 19 210 16</inkml:trace>
  <inkml:trace contextRef="#ctx0" brushRef="#br0" timeOffset="13224.0677">7706 10012 1524 0,'-5'8'290'0,"-7"10"-58"15,-1 6-46-15,6 10-78 16,7 4-26-16,16 1-33 0,9-2-10 16,13-10-11-16,2-9-8 15,3-17-7-15,3-8 0 16,-5-17-3-16,-4-7 0 15,-9-6 0-15,-9 1-1 16,-13 4 0-16,-5 5 4 16,-8 13 20-16,-6 5 8 15,-4 20 15-15,5 12-2 16,1 11-23-16,9 9-8 0,11 2-14 16,2-5-17-16,13-4-77 15,-2-7-74-15</inkml:trace>
  <inkml:trace contextRef="#ctx0" brushRef="#br0" timeOffset="13451.3245">7707 9756 1640 0,'-1'0'390'0,"-1"13"-123"15,2 19-52-15,4 34-92 16,4 14-13-16,4 29-32 16,-6 9-12-16,-4 11-24 15,-2 0-12-15,-1-11-17 16,1-15-13-16,7-31-27 16,-1-14-9-16,5-31 261 0</inkml:trace>
  <inkml:trace contextRef="#ctx0" brushRef="#br0" timeOffset="13917.0754">8155 10286 1516 0,'0'15'316'16,"0"10"-19"-16,-4 13-112 15,1 5-44-15,-3 0-62 16,2-1-18-16,1-12-37 15,3-6-12-15,5-11-9 16,-1-12-5-16,7-6-22 16,0-8-7-16,9-9-5 15,4-1 1-15,2-2 8 0,1-1 5 16,-6 5 9-16,-10 5 7 16,-10 7 10-16,-8 8 6 15,-12 7 12-15,-4 1 3 16,-5 5 4-16,5 3-2 15,10-1-5-15,8 2 0 16,13-2-3-16,9-5 0 16,14-1-7-16,6-1 11 0,1-4 323 15</inkml:trace>
  <inkml:trace contextRef="#ctx0" brushRef="#br0" timeOffset="14197.8717">8555 10153 1625 0,'3'3'418'15,"2"-1"-60"-15,0 0-129 16,-5-2-114-16,0 0 11 16</inkml:trace>
  <inkml:trace contextRef="#ctx0" brushRef="#br0" timeOffset="14934.8561">8900 10047 1360 0,'10'6'254'0,"0"4"-47"15,6 13-41-15,-5 7-16 0,-8 12-24 16,-3 2-30 0,-5-3-35-16,-3-5-18 0,4-12-28 15,3-7-8-15,2-19-2 16,6-11-1-16,8-13-2 16,2-9 0-16,8-3-2 15,4 3-5-15,-6 5 28 16,4 5 14-16,-3 19 26 15,-3 4 11-15,-4 18-20 16,-9 6-11-16,-7 7-18 16,-4 0-7-16,-5-2-10 15,4-6-2-15,3-9-4 16,2-4-1-16,8-14-3 16,2-6-1-16,6-11-2 15,2-5 2-15,6-2-1 16,-1 1 2-16,5 8 2 15,-1 6-1-15,-5 13 1 16,-1 8 2-16,-13 12 10 0,3 8 3 16,-9 5 1-16,-6 3-1 15,3 1 0-15,-3-4-9 16,6-6 127-16</inkml:trace>
  <inkml:trace contextRef="#ctx0" brushRef="#br0" timeOffset="15693.9218">9830 10184 1021 0,'1'-4'437'0,"7"-4"-238"16,-7-5-30-16,4 2 11 15,-8-6-34-15,-5 1-12 0,-2 0-40 16,-6-1-21-16,-7 5-24 15,-5 3-8-15,-8 7-17 16,-3 5-9-16,7 10-15 16,2 5-4-16,14 10-4 15,7 1 2-15,13 2 2 16,10 0 0-16,10-8 0 16,7-4-1-16,11-12-1 15,-5-9-6-15,0-10-3 16,-6-2-4-16,-12-9-4 15,0-1 5-15,-11-2 6 16,-4 2 7-16,-7 4 11 16,-5 3 9-16,0 13 7 15,-3 0 1-15,8 12-4 16,3 9-6-16,0 12-7 16,5 8-2-16,5 12-4 15,3 8 0-15,3 15-4 0,-4 4 4 16,-12-1 44-16,-4-3 16 15,-13-9 22-15,-2-6 2 16,-4-14-34-16,-3-7-2 16,-9-25-8-16,-5-11-4 15,-6-18-17-15,2-11-14 16,9-5-7-16,11 3 254 16</inkml:trace>
  <inkml:trace contextRef="#ctx0" brushRef="#br0" timeOffset="19399.0173">10759 9982 915 0,'-6'-5'484'0,"-4"4"-250"16,6-2-38-16,8-3-41 0,5-1-29 16,8-6-33-16,1-2-14 15,10 5-22-15,8 5-13 16,4 6-22-16,4 5-9 15,-11 7-5-15,-12 0 4 16,-18 6 5-16,-10 0 3 16,-15 2-1-16,-6-1-1 15,2-8-9-15,4 1-3 16,16-5-8-16,7 0-3 0,15 2-2 16,7-1 1-16,9 3 2 15,-4 6 3-15,-3 2 0 16,-9 6 1-16,-19 2 2 15,-7-1 3-15,-21 2-5 16,-7-4-17-16,-2-13 131 16</inkml:trace>
  <inkml:trace contextRef="#ctx0" brushRef="#br0" timeOffset="19847.062">10950 9711 1128 0,'-18'-11'381'15,"-26"-8"-127"-15,-6 4-50 16,-5 5-86-16,-1 10-13 16,-3 19-52-16,-1 9-19 15,6 27-18-15,8 14-14 0,18 19-9 16,13 3-2-16,23 7 2 16,9-1 4-16,25-3 2 15,17-1 1-15,14-21 0 16,17-17 0-16,14-37 0 15,7-21 3-15,4-37 5 16,-8-18 4-16,-16-24 4 16,-20-10 19-16,-34-1 45 15,-22-3 21-15,-42-5 35 16,-13 4-9-16,-34 14-50 16,-9 19-30-16,-1 40-37 15,2 17-8-15,28 19 274 16</inkml:trace>
  <inkml:trace contextRef="#ctx0" brushRef="#br0" timeOffset="20117.9047">11746 10304 1825 0,'1'0'484'16,"0"1"-265"-16,5 2 202 15</inkml:trace>
  <inkml:trace contextRef="#ctx0" brushRef="#br0" timeOffset="23447.5247">12345 9758 1508 0,'-1'7'268'0,"-1"20"-71"0,2 14-36 16,0 23-41-16,3 9-25 16,4 3-35-16,0 0-10 15,-1-15-16-15,2-4-15 16,1-19-57-16,2-14-23 16</inkml:trace>
  <inkml:trace contextRef="#ctx0" brushRef="#br0" timeOffset="23641.4459">12586 9752 1452 0,'3'5'293'16,"1"6"22"-16,-4 23-127 16,2 11-23-16,-2 18-61 15,0 4-18-15,3 6-37 16,-3-1-18-16,2-11-31 15,-2-8-26-15,2-17-61 16,3-17-8-16</inkml:trace>
  <inkml:trace contextRef="#ctx0" brushRef="#br0" timeOffset="23781.2364">12366 10067 1477 0,'5'0'258'0,"15"7"-36"0,7-6-69 16,25 0-58-16,10 0-16 16,7 0-107-16</inkml:trace>
  <inkml:trace contextRef="#ctx0" brushRef="#br0" timeOffset="24211.086">13586 10191 1472 0,'3'-15'227'0,"8"-17"-86"16,-5-6 8-16,-2-6-16 0,6 2 0 15,-9-1-28-15,2 6-7 16,0 15-24-16,-2 9-8 16,4 23-27-16,2 9-15 15,4 19-24-15,4 10-4 16,0 12 2-16,-2 2 6 16,-4 2-55-16,-9-3-31 0</inkml:trace>
  <inkml:trace contextRef="#ctx0" brushRef="#br0" timeOffset="24553.3026">13706 9713 1626 0,'-36'0'342'15,"-29"0"-163"-15,0 13-99 16,-2 10-32-16,14 25-33 16,7 13-12-16,24 22-7 15,11 1 1-15,27 5 6 16,13 0 6-16,21-5 7 16,10 1 3-16,15-19 4 0,8-13-1 15,9-40 4-15,4-19-3 16,-8-40 4-16,-2-20 4 15,-31-18 12-15,-12-5 9 16,-43-8 20-16,-28-7 1 16,-34-8-17-16,-18 3-16 15,-3 31-42-15,11 21-3 16</inkml:trace>
  <inkml:trace contextRef="#ctx0" brushRef="#br0" timeOffset="25063.5807">14710 9948 1602 0,'12'-17'286'0,"16"-19"-169"0,9 3-12 15,8 10-3-15,2 5-17 16,4 23-38-16,3 10-6 16,-3 22 1-16,-4 14 0 15,-18 10 1-15,-13 2 0 16,-9-1-11-16,-4-4-4 0,0-10-12 16,3-6 0-16,-5-18-16 15,-1-11-10-15,0-17-17 16,-5-8-5-16,-6-13 8 15,-7 0 10-15,-6 3 10 16,0 4 0-16,-3 7-1 16,1 8-4-16,-3 11-8 15,1 7-3-15,1 10-1 16,5 5-14-16</inkml:trace>
  <inkml:trace contextRef="#ctx0" brushRef="#br0" timeOffset="25366.2932">15482 10091 1552 0,'-15'-7'326'0,"-12"-7"-74"16,0 14-101-16,3 5-37 16,5 11-67-16,8 5-18 15,11 3-9-15,10 4 0 16,13-2 4-16,3 1 3 0,6-9 0 16,0-4-2-16,-2-12-2 15,-2-2 5-15,-11-10-33 16,-4-4 32-16</inkml:trace>
  <inkml:trace contextRef="#ctx0" brushRef="#br0" timeOffset="25473.9961">15494 9813 1446 0,'-3'-4'228'16,"-2"-6"-57"-16,1 10-112 15,4 2-19-15,0 8-190 16</inkml:trace>
  <inkml:trace contextRef="#ctx0" brushRef="#br0" timeOffset="25706.3752">15584 9971 1104 0,'7'19'408'0,"16"21"-148"0,1 6 3 15,5 6-96-15,5 4-46 16,3 17-72-16,-1 7-23 16,-17 4-15-16,-9-2-4 15,-25-17-3-15,-8-10 1 16,-13-20-3-16,0-9-4 15,2-21-3-15,-1-12-1 16,12-16 4-16,3-13 2 16,19-14 7-16,8-3 0 15,20-16 0-15,5 1 2 0,8 2-1 16,-1 5-2-16,1 19 5 16,-3 10 26-16</inkml:trace>
  <inkml:trace contextRef="#ctx0" brushRef="#br0" timeOffset="26100.2433">15958 10106 1598 0,'-4'-3'357'0,"-3"4"-103"15,-1 1-68-15,-3 7-102 16,6 10-27-16,5 1-29 15,5 6-4-15,13-1-12 16,4-3-2-16,3-7-2 16,0-5 3-16,-3-10 5 0,1-5 2 15,-2-10-2-15,-5-7 0 16,-2-2-6-16,-4-1-2 16,-4 6-5-16,-1 3 0 15,-5 8-3-15,-5 4-2 16,-3 5-5-16,7 8-2 15,2 6 1-15,3 3 0 16,7 4 5-16,2-2 1 0,7-2 2 16,6-3 1-16,5-8 4 15,1-7 7-15,-3-7 18 16,-4-6 6-16,-10-8 3 16,-4-1-4-16,-9-3-15 15,-2 0-7-15,-5 4 282 16</inkml:trace>
  <inkml:trace contextRef="#ctx0" brushRef="#br0" timeOffset="26589.4652">16988 9842 1472 0,'10'-11'219'15,"18"-13"-77"-15,0 3-2 16,6 11-22-16,5 7-8 0,-3 7-58 16,0 7-19-16,-17 10-17 15,-9 4-2-15,-24 8-1 16,-12 4 0-16,1-6-3 16,-1-2-5-16,15-14-10 15,10-10-10-15,16-5-6 16,12-1 0-16,13 1 7 15,4 2 6-15,3 8 5 16,-2 4 0-16,-13 7 3 16,-11 2 8-16,-35 4 13 15,-16-2 3-15,-25-1 1 16,-10-4-8-16,2-11-26 16,3-4-9-16,18-14-97 15,10-2-70-15</inkml:trace>
  <inkml:trace contextRef="#ctx0" brushRef="#br0" timeOffset="26933.7797">17265 9532 1566 0,'-34'-12'314'0,"-21"-10"-98"16,-2 22-102-16,0 14-34 0,2 20-44 15,1 8-18-15,5 17-18 16,6 10-5-16,23 19-4 16,9 9 1-16,21-3 3 15,11-1 3-15,14-12 3 16,10-7 2-16,15-13 1 16,11-11 1-16,18-33 3 15,9-17 2-15,8-37 6 16,-9-18 3-16,-14-19 14 15,-19-11 33-15,-36-20 21 16,-15-6 18-16,-43-11 3 16,-14 4-35-16,-27 27-40 15,-9 21-19-15,8 42-10 16,7 20 275-16</inkml:trace>
  <inkml:trace contextRef="#ctx0" brushRef="#br0" timeOffset="27489.4305">18197 9914 1501 0,'7'-7'269'0,"8"-3"-98"16,6 15 5-16,10 30-94 16,4 13-30-16,10 25-28 15,-5 5-3-15,-12 11-6 0,-13 2 1 16,-21-1 1-16,-10-6-7 15,-10-26-23-15,-4-18-4 16,-2-31-17-16,2-16-2 16,8-28 14-16,7-17 3 15,14-27 9-15,4-3 9 16,11 3 3-16,5 5-1 16,7 23-3-16,5 9-4 0,5 17-9 15,3 10 44-15,2 12-109 16,0 3-272-16</inkml:trace>
  <inkml:trace contextRef="#ctx0" brushRef="#br0" timeOffset="27763.7044">18694 10053 1470 0,'1'-3'256'0,"7"-1"-51"16,3 4-22-16,6-1-54 16,5 2-32-16,3-2-43 15,1-1-14-15,-7-9-13 16,-1 1-4-16,-8-4-1 15,-7-4-1-15,-8-5-5 16,-9-3-2-16,-14 1-10 16,-4 3-8-16,-3 13-8 15,3 9-3-15,7 22-7 16,3 13 5-16,7 10 2 16,4 6 2-16,10 2 8 15,5-1 8-15,11 3 20 16,2-3 3-16,2-3 6 0,2-3-4 15,-6-14-3-15,0-7-5 16,3-17 342-16</inkml:trace>
  <inkml:trace contextRef="#ctx0" brushRef="#br0" timeOffset="28103.2027">19254 9939 1332 0,'-10'11'291'16,"-5"6"3"-16,-9 7-134 16,-5 2-15-16,-2-4-71 15,2 0-27-15,0-14-26 16,6-3-4-16,6-11-9 15,1-10-4-15,9-7-12 16,3-7-5-16,12-4-1 16,4 4 1-16,8 7 8 15,0 11 4-15,1 15 6 16,2 13 3-16,0 17 3 0,1 6-1 16,-2 6-2-16,-2 0 10 15,-5-2 44-15,-2-6-23 16</inkml:trace>
  <inkml:trace contextRef="#ctx0" brushRef="#br0" timeOffset="28238.8405">19199 9688 1703 0,'-3'-6'405'0,"-3"-5"-158"0,2 11-177 16,4 7-15-16</inkml:trace>
  <inkml:trace contextRef="#ctx0" brushRef="#br0" timeOffset="28657.818">19583 9812 1554 0,'-12'-6'291'16,"-11"2"-116"-16,-2 5-57 15,5 17-72-15,3 8-24 16,7 12-10-16,-4-1-2 15,13 4 3-15,4-1 0 16,10-10-1-16,11-1 1 16,3-13 3-16,5-6 1 0,-1-10-2 15,-2-3-2-15,-10-8-7 16,-5-4-3-16,-13-3-3 16,-3-1 2-16,-11 2 2 15,1 9-1-15,-7 10-1 16,3 9 2-16,2 20 9 15,-2 8 6-15,12 17-2 16,0 12-2-16,4 10 8 16,6 8 13-16</inkml:trace>
  <inkml:trace contextRef="#ctx0" brushRef="#br0" timeOffset="29196.4899">20016 9839 1289 0,'-3'-5'250'0,"-10"-8"-109"16,2 2 0-16,-9 3 7 15,1 3-19-15,-2 7-37 16,-1 6-29-16,7 10-47 15,5 1-11-15,6 6-10 16,8-1-1-16,7-2 3 16,-1-6 0-16,12 0 3 15,-7-7 3-15,3-9-10 16,-5 0-25-16,-13-10-41 16,4 1-12-16,-11 3 3 15,-2-3 21-15,-10 6 36 16,-6 3 13-16,-2 3 34 15,4 9 9-15,7 6 20 0,8 2 10 16,9 6 1-16,7-7 5 16,10 1-16-16,1-4-11 15,12-8-21-15,5-1-4 16,10-5-23-16,4-2-12 16</inkml:trace>
  <inkml:trace contextRef="#ctx0" brushRef="#br0" timeOffset="29930.1635">20187 9859 1371 0,'0'-3'242'16,"0"-4"-51"-16,8 5-81 16,5-2-16-16,10 2-35 15,3-2-21-15,6 3-13 16,3 1-12-16,-7-1-8 15,-7-1 1-15,-12-2-8 16,-8 1-7-16,-10 2-14 16,-6 1-1-16,-8 4 5 15,-4 4 6-15,1 7 12 16,0 5 4-16,11 8 7 16,3 3 5-16,12 6 7 15,4-4-1-15,15-2 0 16,5-8-4-16,7-8-4 15,5-4-2-15,-2-11 1 16,0-3-3-16,-2-9-24 0,0-2-8 16,1-6-9-16,2-3 0 15,-1-3 18-15,-5 3 8 16,-6 9 6-16,-7 9 10 16,-10 14 24-16,-6 5 7 15,-8 8 6-15,-6 4-10 0,-7-3-14 16,-3-2-3-16,-4-4-4 15,4-4 0-15,1-10 2 16,6-3-2-16,6-9-4 16,2-9-3-16,9-5-7 15,-1-8-2-15,8 1-4 16,5 5-1-16,0 7-2 16,1 10-2-16,-4 16 5 15,-1 9 4-15,5 13 11 16,3 4 4-16,3-2-1 15,3-4-3-15,5-3-2 16,-1-5-1-16,1-12 2 16,2-3-1-16,-4-13-3 15,1-5 0-15,-1-8-5 16,-5-5 2-16,-1-7 3 16,-5-1-1-16,-5 4 0 15,-2 3-2-15,-5 17 1 16,3 10 7-16,-6 13 7 15,-2 3 3-15,3 10-1 0,-1-1-3 16,3 3-4-16,7-1 0 16,-3-5-1-16,0-3 5 15,2-4-16-15,3 0-19 16</inkml:trace>
  <inkml:trace contextRef="#ctx0" brushRef="#br0" timeOffset="30126.4982">21309 9858 1597 0,'0'0'373'15,"0"-1"-27"-15,0 2-266 16,0-1-37-16,0 0 15 15,0 0-239-15</inkml:trace>
  <inkml:trace contextRef="#ctx0" brushRef="#br0" timeOffset="30289.8034">21282 10083 1617 0,'0'-1'402'0,"6"2"-35"0,1 4-198 16,3-5-59-16,0 2 270 15</inkml:trace>
  <inkml:trace contextRef="#ctx0" brushRef="#br0" timeOffset="34452.0968">2491 11800 1194 0,'0'4'312'0,"1"3"-145"16,11-1-22-16,-1-7 12 15,5-13-15-15,5-3-8 16,-4-17-58-16,3-4-21 0,0-1-31 16,-9-6-2-16,-1 2 1 15,3 2 0-15,-13 2 4 16,0 10 0-16,-4 15-2 15,-4 12-2-15,4 24-10 16,1 8-5-16,7 23-8 16,6 9 2-16,3 12-2 15,1 6 0-15,3-1 13 16,-1-8-13-16,2-18-57 16,1-12-14-16</inkml:trace>
  <inkml:trace contextRef="#ctx0" brushRef="#br0" timeOffset="34646.969">2351 12029 1473 0,'0'5'274'0,"2"5"-6"15,32-4-108-15,12-6-4 16,32-3-46-16,15 0-33 15,10-6-37-15,6 0-13 16,-13-2-24-16,-10 0-46 16</inkml:trace>
  <inkml:trace contextRef="#ctx0" brushRef="#br0" timeOffset="35035.9063">2501 12309 1505 0,'6'-15'218'0,"3"-15"-99"15,10 3-9-15,25 0-25 16,1 11 16-16,12 14-27 15,3 6-20-15,-10 17 6 16,-9 5 1-16,-29 15 8 0,-16 6 1 16,-28 6-20-16,-11-3-10 15,-6-8-36-15,6-5-25 16,0-17-45-16,5-5-19 16,11-17-55-16,4-11-11 15,18-4 30-15,9-2 21 16,12 2 72-16,16 6 36 15,11 10 65-15,6 5 25 16,5 15 26-16,-1 8-7 0,-10-2-42 16,-6-1 92-16</inkml:trace>
  <inkml:trace contextRef="#ctx0" brushRef="#br0" timeOffset="35740.0213">3190 11856 1466 0,'10'1'237'0,"14"7"-65"15,0 7-21-15,2 19-16 16,-1 6-17-16,-15 5-17 16,-6 1-11-16,-16-10-32 15,-3-7-4-15,5-12-26 16,3-10-8-16,7-13-14 15,0-9-21-15,3-15-24 16,4-6-5-16,10-3 5 16,5 0 15-16,9 8 11 15,3 13 3-15,-4 14 10 16,0 12 6-16,-13 15 14 16,-4 3 3-16,-5 9-1 15,-8-5-6-15,-5-1-6 16,1-4-2-16,0-14-10 0,10-3-3 15,4-15-13-15,0-9-2 16,2-13 6-16,-3-3 3 16,10-5 8-16,2 3 1 15,2 6 5-15,1 7 10 16,-6 17 23-16,0 8 13 16,-6 22 14-16,-5 8-7 15,-2 5-22-15,-3 4-10 16,0-6-4-16,4-5 166 0</inkml:trace>
  <inkml:trace contextRef="#ctx0" brushRef="#br0" timeOffset="36240.2185">3879 11831 1172 0,'-4'3'344'0,"-2"12"-110"0,1 12-19 15,5 14-60-15,2 2 4 16,5 1-49-16,4-4-20 16,5-10-33-16,6-5-12 15,-1-14-15-15,5-8-4 0,-5-14-3 16,4-7-1-16,-1-9-3 15,-6-7-2-15,-2-5-6 16,-8-5-2-16,-5 4-5 16,0 5-3-16,-2 21-6 15,-1 11-3-15,0 24 7 16,0 12 4-16,2 17 15 16,4 4 3-16,6-2-4 15,0-4-4-15,6-9-16 16,0-4-3-16,1-12 141 15</inkml:trace>
  <inkml:trace contextRef="#ctx0" brushRef="#br0" timeOffset="36460.039">4257 12136 1762 0,'1'14'443'0,"0"14"-218"0,1 6-47 16,1 4-59-16,-2 0-36 15,1-2-49-15,0-6-12 16,2-10-40-16,-2-8-32 16,2-13-112-16,-1-3-92 0</inkml:trace>
  <inkml:trace contextRef="#ctx0" brushRef="#br0" timeOffset="36732.5045">4241 12171 1485 0,'9'-7'298'15,"6"-8"-9"-15,7 9-110 16,0-1-29-16,10 7-71 16,-2 1-28-16,-5 4-32 15,-4 4-4-15,-11 2-10 16,-7 2 2-16,-13 1-1 15,0 1 0-15,-8-3-14 16,3-2-11-16,9-5-10 16,7-2-1-16,14 0 11 15,5 2 7-15,7 5 6 16,-1 0 1-16,-10 11 1 16,-6-1 3-16,-14 6 6 0,-10 0 2 15,-16-3 10-15,-6-2-14 16,-7-13-420-16</inkml:trace>
  <inkml:trace contextRef="#ctx0" brushRef="#br0" timeOffset="37266.5234">4341 11631 1598 0,'-2'-9'333'16,"5"-12"-113"-16,6 5-34 15,17 2-57-15,4 3-25 16,9 10-38-16,-1 1-19 16,-6 11-21-16,-7 5-5 15,-21 4-3-15,-11 3-2 16,-19 8-1-16,-6 5-4 0,-6-2-7 16,3-4-1-1,12-10-5-15,13-7 0 0,23-4-1 16,9-1 2-16,17 0 2 15,0-1 0-15,14-2 26 16,6-1 284-16</inkml:trace>
  <inkml:trace contextRef="#ctx0" brushRef="#br0" timeOffset="37768.3996">5166 11933 1619 0,'6'0'339'0,"8"0"-138"15,10 1-39-15,21-1-59 16,12 2-24-16,6 0-48 15,-2-3-14-15,-11 1-18 16,-10 0-35-16,-11-1-53 16</inkml:trace>
  <inkml:trace contextRef="#ctx0" brushRef="#br0" timeOffset="37942.231">5242 12118 1601 0,'12'1'346'0,"19"0"-105"16,14-3-33-16,10-1-59 15,2-5-28-15,-2 5-30 16,-5 2 258-16</inkml:trace>
  <inkml:trace contextRef="#ctx0" brushRef="#br0" timeOffset="40001.6493">6152 11604 1261 0,'0'16'295'0,"0"29"-92"16,2 15-8-16,-2 28-54 16,5 10-15-16,-2-4-46 15,1-7-23-15,0-24-31 16,-1-14 0-16,3-21-38 15,2-11-46-15</inkml:trace>
  <inkml:trace contextRef="#ctx0" brushRef="#br0" timeOffset="40165.2126">6090 11623 1516 0,'7'-6'281'16,"15"-4"-49"-16,5 4-38 15,24 10-89-15,9 3-20 16,10 3-48-16,5 3-12 16,-3-3-19-16,-8-2 51 15</inkml:trace>
  <inkml:trace contextRef="#ctx0" brushRef="#br0" timeOffset="40357.774">6114 12004 1633 0,'15'5'367'16,"8"0"-149"-16,24 2-87 15,14-7-28-15,12-2-36 16,2 2-9-16</inkml:trace>
  <inkml:trace contextRef="#ctx0" brushRef="#br0" timeOffset="40568.7642">6740 12058 1783 0,'-2'4'425'0,"-1"1"-256"16,3-3-73-16</inkml:trace>
  <inkml:trace contextRef="#ctx0" brushRef="#br0" timeOffset="41082.4897">7152 11683 1454 0,'-11'9'287'16,"-7"6"41"-16,-2 20-190 16,-4 9-23-16,-1 15-30 15,-1 5 1-15,8 1-43 0,0-4-11 16,12-17-20-16,0-13-3 16,7-17 1-16,9-11-3 15,4-16-8-15,5-9-4 16,1-11-5-16,-2-8-1 15,-3-4 1-15,2-4 2 16,-6 1 1-16,3 6 1 0,-4 13 3 16,-4 10-1-16,-1 10-3 15,-5 7-1-15,9 9-4 16,5 9 1-16,6 11 3 16,13 8 1-16,1 11 2 15,0 3 2-15,3 4 1 16,-8-2 2-16,-4-3 2 15,-9-5-1-15,-11-4 3 16,-4-3 2-16,-15-9 8 16,-6-7 3-16,-24-8 0 15,-10-6 0-15,-9-11-7 16,6-5-1-16,17-9-32 16,14 0-37-16,18 4-177 15</inkml:trace>
  <inkml:trace contextRef="#ctx0" brushRef="#br0" timeOffset="41347.0093">7515 11963 1599 0,'16'8'366'0,"12"9"-89"0,14 8-114 15,3 6-38-15,5 5-50 16,-5-2-20-16,-10 1-29 16,-3-9-30-16,-12-9-59 15,-4-7 8-15</inkml:trace>
  <inkml:trace contextRef="#ctx0" brushRef="#br0" timeOffset="41501.5942">7753 11975 1681 0,'-10'10'415'0,"-18"18"-132"15,-5 6-49-15,-1 11-96 0,0 3-44 16,3 1-57-1,2-4-23-15,8-3 276 0</inkml:trace>
  <inkml:trace contextRef="#ctx0" brushRef="#br0" timeOffset="43498.5102">8211 12031 977 0,'-5'0'450'0,"1"0"-240"16,7 1-7-16,-3-1-13 15,30 0-11-15,65-3-36 16,-28-3-40-16,4 1-34 15,-3 2 2-15</inkml:trace>
  <inkml:trace contextRef="#ctx0" brushRef="#br0" timeOffset="45863.7748">8950 11842 1408 0,'-2'13'220'0,"1"22"-52"16,-2 5-10-16,3 7-36 16,7 3-4-16,2-12-49 15,2-4-16-15,5-12-21 16,0-9-6-16,6-12 4 0,1-3-1 16,0-12-1-16,1-7-6 15,-4-1-10-15,1-3-3 16,-9 2-2-16,-2 8-1 15,-7-5-1-15,-3 4-1 16,-1-6-2-16,-1-2 0 16,0 1-2-16,1 2 0 15,1 9-3-15,0 7-2 16,-1 15 1-16,-1 11 4 0,1 12 13 16,1 4 4-16,9 7 0 15,5-3-3-15,5-6-2 16,4-2 74-16</inkml:trace>
  <inkml:trace contextRef="#ctx0" brushRef="#br0" timeOffset="46251.7025">8917 11789 1228 0,'5'-10'302'16,"2"-9"-97"-16,0 4 19 16,-8 15-30-16,-4 10-2 15,0 27-55-15,-3 14-30 16,5 34-27-16,2 9-8 0,-1 16-27 16,1 5-8-16,1-3-16 15,0-6-9-15,9-22-30 16,4-11-19-16,-1-27-44 15,4-9 64-15</inkml:trace>
  <inkml:trace contextRef="#ctx0" brushRef="#br0" timeOffset="46732.4446">9332 12177 1462 0,'0'-4'276'15,"0"0"-15"-15,-2 5-26 16,2-1-83-16,-1 1-42 16,1 28-51-16,-3 31-15 0,1-27-22 15,-2 3-7-15,-5-12-13 16,9 0-10-16,0-11-17 16,-6-10-15-16,8-5-24 15,-2-9 4-15,5-8 9 16,9-2 12-16,0-4 18 15,6 3 3-15,-2 4 3 16,-4 4 1-16,-7 10 10 16,-5 3 3-16,-2 7 11 15,-7 2 9-15,2 4 18 16,-5 2 5-16,8-1-7 16,6 0-7-16,9-5-16 15,10-5 5-15,9-1 9 16,7-4 364-16</inkml:trace>
  <inkml:trace contextRef="#ctx0" brushRef="#br0" timeOffset="47755.6882">9585 11827 794 0,'5'-1'511'0,"4"2"-249"16,4 6-81-16,5 13-33 16,1 9-1-16,-2 10-25 15,-5-3-15-15,-8 2-19 16,-4-5-23-16,0-9-28 16,0-1-11-16,0-16-9 15,-1-8-1-15,1-13-4 16,0-2 0-16,3-10-9 0,5 0-1 15,4-6-2-15,4-3-3 16,3 8 1-16,1 0 1 16,7 16 7-16,-4 4 8 15,1 12 12-15,-2 8 4 16,-6 9-1-16,-1 3-4 16,-8 3-10-16,-1 0-3 15,-6-5-6-15,-5-6 0 16,2-5 0-16,-2-8-2 0,1-8-4 15,1-6 0-15,3-10-4 16,4-6 0-16,8-6 2 16,8 3-2-16,3 2-1 15,1 8-1-15,2 11 1 16,-2 10 3-16,-6 18 8 16,-2 2 7-16,-5 14 13 15,-4-2 2-15,-2-2-4 16,0 0-4-16,-1-9-8 15,1-5-4-15,3-8 297 16</inkml:trace>
  <inkml:trace contextRef="#ctx0" brushRef="#br0" timeOffset="49232.2403">10502 12016 1244 0,'7'-2'278'16,"-2"-4"-143"-16,1-4-7 15,0-2-33-15,-8 0-16 16,3-4-19-16,-1 1 1 16,-4-3 4-16,-3 0 2 15,-12 1-2-15,-8 0-7 16,-7 6-15-16,-1 2-6 16,3 11-20-16,-3 4-10 0,11 10-11 15,5 10-5-15,10 9-2 16,12 5 1-16,8-2 4 15,0-8 3-15,12-10 3 16,6-5 0-16,3-9 1 16,6-3 0-16,-7-9-3 15,-6-9-3-15,-7-8 0 16,-8 4 1-16,-2-7 4 16,-3 3 1-16,-8 5 2 15,2-5-2-15,-8 10 0 16,2 6-1-16,3 5-1 15,0 2-1-15,3 5-1 16,1-5 0-16,0 0 2 16,0 0 0-16,0 0 1 15,0 0 1-15,0 0 1 16,0 0 0-16,0 0-1 0,0-2 0 16,0 2 0-16,0 0-1 15,0 0 0-15,0 0 1 16,0 0 0-16,0 0 1 15,0 0 0-15,0-1-1 16,0 0 0-16,0 0 0 16,0 0 0-16,0 0 0 15,-1-1 4-15,0 1 3 0,-1 0 2 16,1 0 0-16,0 1-5 16,0 0-1-16,1 0-4 15,0 6 0-15,6 16 4 16,10 36 3-16,-2-18 8 15,3 12 0-15,-4 16-5 16,-2 1 2-16,-15 17 9 16,-4-5 4-16,-19-5 10 15,-3-13-3-15,-7-18-10 16,-4-5-4-16,1-25 1 16,4-5 2-16,4-18-33 15,-3-15-24-15,15-10-94 16,5-3 82-16</inkml:trace>
  <inkml:trace contextRef="#ctx0" brushRef="#br0" timeOffset="49982.7269">10925 11938 1457 0,'0'5'272'0,"-4"-3"-9"15,4 4-126-15,0-6-54 16,0 0 371-16</inkml:trace>
  <inkml:trace contextRef="#ctx0" brushRef="#br0" timeOffset="50550.8391">11421 11582 1537 0,'-6'10'274'0,"-9"17"-85"16,-4 11-43-16,-1 11-45 15,-3 8-21-15,4 10-39 16,5-3-13-16,5-9-28 16,5-13-18-16,8-21-58 15,3-13-55-15,6-20-68 16,7-4 13-16,-6-20 52 16,1-6 48-16,1-11 63 15,-5-6 10-15,0-3 46 16,-3-2 30-16,-5 7 68 0,-1 7 38 15,-4 20 13-15,-1 12 1 16,1 16-70-16,-1 7-27 16,7 17-59-16,4 4-18 15,13 17-6-15,10 4 2 16,12 8 1-16,5 5 0 16,3-4 1-16,-8-2 0 15,-13-11-3-15,-7-6 2 16,-23-12 0-16,-4-6 1 0,-19-4 2 15,-14-4 1-15,-11-2 2 16,-11 3-4-16,-1-9-3 16,5 0-17-16,18 0-54 15,10-3-3-15</inkml:trace>
  <inkml:trace contextRef="#ctx0" brushRef="#br0" timeOffset="50781.2213">11854 11718 1595 0,'17'12'358'0,"15"9"-95"16,9 16-89-16,9 10-38 15,-1 9-54-15,-2 0-24 16,-8-10-54-16,-6-9-17 16,-13-16 5-16</inkml:trace>
  <inkml:trace contextRef="#ctx0" brushRef="#br0" timeOffset="50931.864">12109 11744 1745 0,'-28'21'497'16,"-20"16"-145"-16,-1 19-158 16,2 8-69-16,9-2-59 15,4-5-31-15,15-8-597 16</inkml:trace>
  <inkml:trace contextRef="#ctx0" brushRef="#br0" timeOffset="57183.3941">12823 11807 1799 0,'-9'2'214'15,"9"0"-48"-15,13 2-48 16,23-4-17-16,45 0-34 16,11-3-24-16,10 2-25 15,10 1-10-15,-32 0-68 16,-6 2-52-16</inkml:trace>
  <inkml:trace contextRef="#ctx0" brushRef="#br0" timeOffset="57384.3493">12980 11944 1055 0,'-9'4'427'0,"-8"6"-201"16,19-5-62-16,18 0-7 0,24-3-57 15,11 1-14-15,13-2-46 16,5-1-16-16,-2-3-6 15,-7-4-22-15,-10-1-366 16</inkml:trace>
  <inkml:trace contextRef="#ctx0" brushRef="#br0" timeOffset="57544.9206">13557 11767 1479 0,'13'7'248'0,"9"8"-42"15,2 7-45-15,-7 13-21 16,-11 4 4-16,-10 6-33 16,-12-5-12-16,-8-1-30 15,-1-5 2-15</inkml:trace>
  <inkml:trace contextRef="#ctx0" brushRef="#br0" timeOffset="58081.7729">14434 11757 1497 0,'6'-6'280'15,"3"-6"-50"-15,0 17-112 16,0 10-25-16,-5 16-33 16,-3 9 1-16,0 11-14 15,1-2-1-15,6-3-12 16,6-6-5-16,12-14-3 0,3-7 0 16,7-16 0-16,-1-11 1 15,-5-18-2-15,-2-5-4 16,-7-12-6-16,1-3-4 15,-12-2-7-15,0 3 0 16,-8 10-5-16,-6 12-1 16,-3 20-1-16,-7 7 0 15,6 22 2-15,0 7 1 16,15 11 1-16,7 2 3 0,8-3 15 16,7-6 0-16</inkml:trace>
  <inkml:trace contextRef="#ctx0" brushRef="#br0" timeOffset="58314.2175">14877 12130 1652 0,'-1'13'379'0,"1"16"-161"16,2 6-45-16,-1-3-74 0,3 1-39 16,-1-3-32-1,-1-6-9-15,3-10-83 0,1-4-47 16,-4-15-191-16</inkml:trace>
  <inkml:trace contextRef="#ctx0" brushRef="#br0" timeOffset="58620.9608">14903 12080 1546 0,'18'-5'270'16,"16"-5"-105"-16,7 6-32 0,-8 5-34 16,-5 5-23-16,-7 7-37 15,-12-5-14-15,-9 6-18 16,-4-2-2-16,-12 2-1 15,0-1 0-15,-4-6-8 16,4-5-12-16,12-1-20 16,6 1-2-16,15-2 7 15,11 4 10-15,5 3 17 16,1 6 3-16,-9 9 1 16,-13 1 1-16,-15 4 17 15,-13 2 4-15,-16-1 3 16,-4-3-1-16,-10-13 16 15,6-11 152-15</inkml:trace>
  <inkml:trace contextRef="#ctx0" brushRef="#br0" timeOffset="59017.0972">15033 11513 1311 0,'0'-7'274'15,"-2"-8"-78"-15,13 2-38 16,8 3-20-16,10 6-30 16,5 5-14-16,1 11-43 15,-1 5-16-15,-16 5-20 16,-10 2-5-16,-24 5-1 16,-8 3 1-16,-8-1-1 15,-2-3 1-15,17-13 0 16,4-7 0-16,18-8-1 15,13-2 0-15,15-7-16 16,12 2-38-16,11 3-88 0</inkml:trace>
  <inkml:trace contextRef="#ctx0" brushRef="#br0" timeOffset="59885.0945">15622 11877 1261 0,'-1'2'301'16,"-1"0"-73"-16,5 2 5 16,-3-4-48-16,9 1-26 15,21 4-68-15,66 3-29 16,-35-6-36-16,3 0-2 0,-13-2-36 15,-5-1-41-15,-19 1-122 16</inkml:trace>
  <inkml:trace contextRef="#ctx0" brushRef="#br0" timeOffset="60060.6258">15682 12072 1508 0,'12'-3'291'0,"18"-2"-24"16,10 1-84-16,14-2-78 15,1 2-33-15,-2 4 63 16,-7-1-147-16</inkml:trace>
  <inkml:trace contextRef="#ctx0" brushRef="#br0" timeOffset="61012.7529">16859 12076 1286 0,'-63'5'213'15,"-50"2"-137"-15,44-3-41 16,24 1-3-16,47 0 35 15,27-4-2-15,64 0-2 16,35-6 12-16,79-3 2 16,47-6 0-16,77-5-3 15,38 4 3-15,51-5-37 16,13 10-16-16,12 3 20 16,0-2 38-16,-8 2 21 15,-10-2 5-15,-22 3-34 16,-14 6-43-16,-39 2-29 15,-25 5-8-15,-55 2 15 16,-37 1 181-16</inkml:trace>
  <inkml:trace contextRef="#ctx0" brushRef="#br0" timeOffset="61845.8087">17036 11615 1042 0,'-19'1'391'0,"-16"-2"-238"15,-1-13-32-15,6-3 1 16,8-20-7-16,10-1-22 16,16-6-39-16,11-3-8 15,14 11-9-15,9 7 6 0,1 18 15 16,1 11 6-16,-3 24-8 16,-9 10-10-16,-9 15-19 15,-12 6-6-15,-26-1-7 16,-11 0-1-16,-16-4 0 15,-5-6-1-15,5-8-7 16,3-8-5-16,13-17-7 16,10-5-4-16,19-11 1 15,8-4 4-15,23-2 6 16,9-3 7-16,14 3 3 16,9 3 1-16,4 8 5 15,-3 1 8-15,-7 5 72 16</inkml:trace>
  <inkml:trace contextRef="#ctx0" brushRef="#br0" timeOffset="62116.6889">17366 11350 1515 0,'0'-7'297'0,"2"1"-55"16,2 12-38-16,-2 24-90 15,3 13-26-15,-1 13-16 16,1 8-10-16,3-2-18 16,-3-6-7-16,0-6-10 15,-2-6-4-15,-1-17-32 16,4-7-26-16,-3-20-115 15</inkml:trace>
  <inkml:trace contextRef="#ctx0" brushRef="#br0" timeOffset="62291.8403">17337 11302 1168 0,'-2'-4'369'0,"2"-3"-97"16,9 1-57-16,23 2-91 15,10-1-23-15,14-2-42 0,10 2-17 16,3-2-25-16,-2 3 7 16,-3 3-38-16,-10 1-43 15</inkml:trace>
  <inkml:trace contextRef="#ctx0" brushRef="#br0" timeOffset="62491.3074">17394 11601 1609 0,'16'-2'340'0,"22"1"-137"15,9-3-76-15,11 4-68 16,2-1-4-16,-4 1 355 15</inkml:trace>
  <inkml:trace contextRef="#ctx0" brushRef="#br0" timeOffset="62998.2349">18006 11349 1482 0,'-6'3'252'0,"-1"7"-66"15,0 19-76-15,-2 11-11 16,-1 8-15-16,-4 5-10 16,0-2-31-16,0-2-13 15,3-5-13-15,3-9 2 0,4-16-4 16,4-7 3-16,8-17 3 15,0-5-2-15,5-12-4 16,3-4-4-16,2-10-4 16,2-5-2-16,-3-9-3 15,-3-10 1-15,-1-1-3 16,0 2-1-16,-8 16-2 16,3 13 1-16,-3 20-1 15,-4 10-3-15,5 17-2 16,-1 13-1-16,5 21 5 15,6 9 3-15,4 0 5 16,3-1 1-16,-3-12 1 16,1-4 1-16,-5-11 1 15,-4-7-1-15,-11-12 5 16,-6-6-1-16,-15-7 0 16,-11-4 1-16,-6 0-5 15,-1-3-2-15,1 1-2 0,4 1 5 16,9 1-28-16,5 1-19 15,11 0 207-15</inkml:trace>
  <inkml:trace contextRef="#ctx0" brushRef="#br0" timeOffset="63300.4403">18327 11528 1284 0,'2'1'302'0,"3"-1"-1"16,10 4-94-16,12 11-66 15,7 6-1-15,8 8-53 16,-2 2-15-16,-6-1-33 16,-1-2-7-16,-5-5-41 15,-3-5-39-15,-4-7-63 16</inkml:trace>
  <inkml:trace contextRef="#ctx0" brushRef="#br0" timeOffset="63446.0117">18603 11560 1486 0,'-16'7'315'0,"-16"2"3"16,-1 12-122-16,-1 3-49 15,-4 8-87-15,5 4-14 16,1 0 120-16,4-3-370 0</inkml:trace>
  <inkml:trace contextRef="#ctx0" brushRef="#br0" timeOffset="64044.6137">18980 11635 1602 0,'7'0'328'0,"15"0"-144"15,14 2-29-15,10-2-60 16,9 0-29-16,3-3-29 16,-3-1-12-16,-10 3-65 15,-9-1-25-15</inkml:trace>
  <inkml:trace contextRef="#ctx0" brushRef="#br0" timeOffset="67016.4401">19667 11486 1136 0,'5'-18'345'16,"3"-16"-161"-16,17 3-84 0,11 6-7 15,10 13 6-15,6 11-16 16,-6 23-16-16,-7 9-8 15,-17 11-21-15,-15 6-2 16,-21-1-11-16,-15-2-2 16,-21-2 0-16,-7-6-6 15,-3-8-6-15,5-8 1 16,13-11-4-16,9-10 0 0,20-6-2 16,11-3-4-16,23-4 19 15,16 1 11-15,18 3 12 16,9 6 2-16,6 4-16 15,-6 5-13-15,-7 2 17 16,-8-2 49-16</inkml:trace>
  <inkml:trace contextRef="#ctx0" brushRef="#br0" timeOffset="67542.0538">20290 11397 1493 0,'1'-1'277'16,"-1"-2"-59"-16,-5 12-103 15,-1 10-8-15,4 18-55 16,2 3-10-16,9 1-8 15,5-2-7-15,6-15-6 16,3-3-1-16,2-10-1 16,6-9 0-16,-8-8 2 15,-4-7-2-15,-4-10-3 16,-8-7-4-16,-3-3-3 16,0-2-3-16,-9 1-2 15,-4 6-3-15,6 20-7 16,-4 8-5-16,8 25-1 15,2 4 0-15,2 7 5 16,4-1 3-16,7 0 4 16,4 1-18-16,2-7-82 0,-4 0-145 15</inkml:trace>
  <inkml:trace contextRef="#ctx0" brushRef="#br0" timeOffset="67765.538">20254 11236 1556 0,'-4'6'291'0,"0"9"-101"16,4 12-51-16,6 27-34 16,5 13-19-16,8 16-12 15,-1 0-13-15,-1-2-22 16,-2-6-3-16,-9-7-19 15,1-1-16-15,-4-15-26 16,-1-12 383-16</inkml:trace>
  <inkml:trace contextRef="#ctx0" brushRef="#br0" timeOffset="68216.4051">20611 11615 1490 0,'4'11'249'0,"5"12"-76"16,-3 3-43-16,1 5-50 16,-5-4-17-16,-2-1-35 15,-1-2-6-15,0-9-10 16,0-2 2-16,3-13-45 16,4-4-23-16,5-8-44 15,4-5-19-15,5-4 20 16,0-1 21-16,0 2 41 15,-3 3 17-15,-9 6 34 16,-8 4 14-16,-13 7 34 16,-7 3 22-16,-7 5-7 15,3 3-9-15,8 2-32 16,10 1-9-16,11 0-20 16,8-1-4-16,17-3-10 15,3-4-4-15</inkml:trace>
  <inkml:trace contextRef="#ctx0" brushRef="#br0" timeOffset="68469.7271">20936 11543 1571 0,'2'0'264'0,"2"8"-154"15,2 4-29-15</inkml:trace>
  <inkml:trace contextRef="#ctx0" brushRef="#br0" timeOffset="69522.8339">21961 11630 704 0,'3'-6'478'0,"2"-4"-176"15,-1-3-169-15,-4-2-21 16,-6 0-6-16,-4-7-18 16,-2 3-11-16,-15-3-22 15,5 2-12-15,-8 12-18 16,2 7-15-16,7 13-17 16,3 7 1-16,9 5-2 15,3 1 2-15,10-2 3 0,3 1 2 16,11-6 2-16,-2-3 3 15,9-9-1-15,3-4 3 16,-3-6 1-16,5-2-1 16,-8-7 1-16,-4 2 0 15,-7 3 0-15,-2 0 6 16,-1 10 14-16,-1 4 7 0,2 16 2 16,-2 9 7-16,-3 11 3 15,-3 8-3-15,-12-2 29 16,-7 0 5-16,-18-14 8 15,-3-8 1-15,1-21-30 16,3-8-16-16,3-14 276 16</inkml:trace>
  <inkml:trace contextRef="#ctx0" brushRef="#br0" timeOffset="72877.7896">21236 11492 1347 0,'0'-3'238'0,"0"3"-84"15,2 6-5-15,-2-6-42 0,2 13-26 16,8 46-28 0,-7-26-15-16,-3-3-18 0,-2 0-5 15,-2-6-3-15,-3-3 2 16,1-13 6-16,2-3-1 15,6-17-8-15,4-7-7 16,13-11-11-16,3-8-2 16,7 4 2-16,6 7 3 15,-6 13 0-15,0 13 4 16,-6 10 12-16,-11 7 7 0,-2 6 10 16,-4 4-3-16,-6 3-6 15,0-4-5-15,-5 0-4 16,4-9 2-16,-2-9 1 15,-3-7 0-15,7-9-3 16,-1-9-2-16,11-12-7 16,9-2-4-16,5-3-4 15,8 5-1-15,1 10-2 16,-3 5 1-16,-3 16 4 16,-6 3 2-16,-8 20 4 15,-5 3 4-15,-8 4 3 16,-3 5-1-16,-5-4 4 15,0-2 18-15,1-8 364 16</inkml:trace>
  <inkml:trace contextRef="#ctx0" brushRef="#br0" timeOffset="73580.9474">22396 11222 1392 0,'0'6'216'0,"-6"16"-67"0,-6 13-35 16,-7 25-56-16,-3 8 6 15,-3-2-20-15,3-2-7 16,-1-15-7-16,1-11-5 16,12-11-9-16,5-9 0 15,8-19-1-15,7-8 0 16,8-13-2-16,2-9-2 15,4-7-1-15,0-7 0 16,-7-14-3-16,5 4-2 16,-7 4-4-16,-3 9 2 0,2 25 5 15,-9 4 2-15,5 17-4 16,2 11-3-16,13 19-7 16,3 11-2-16,12 12 3 15,3 2 2-15,-1-6 2 16,-3-5 1-16,-11-12 0 15,-9-6 0-15,-16-12 1 16,-9-5 2-16,-22-6 0 16,-9-4 4-16,-19-4-1 15,-3-2-1-15,7-2 0 16,1-1 6-16,13 1-40 16,8 1-43-16,13 3-165 15</inkml:trace>
  <inkml:trace contextRef="#ctx0" brushRef="#br0" timeOffset="73822.6366">22896 11477 1665 0,'10'11'332'0,"11"18"-234"16,8 6-15-16,5 3-16 15,-3 0-24-15,-5-7-8 16,-4-2-19-16,-6-10-55 16</inkml:trace>
  <inkml:trace contextRef="#ctx0" brushRef="#br0" timeOffset="73982.2077">23180 11473 1627 0,'-21'3'389'16,"-13"8"-79"-16,-13 12-182 16,-4 5-41-16,-2 6-40 15,-3-4-18-15,12 4-8 16,4-2 35-16</inkml:trace>
  <inkml:trace contextRef="#ctx0" brushRef="#br0" timeOffset="74581.7667">22504 12039 834 0,'3'-1'429'15,"8"0"-194"-15,3 1-101 16,14 4 23-16,11 0 12 0,25 4-37 15,8-2 4-15,13-4-32 16,1-2-23-16,-7-2-32 16,-5-1-12-16,-18-4-21 15,-7 3-2-15,-22 3-6 16,-12-2-5-16,-12 4-7 16,-6 2-14-16</inkml:trace>
  <inkml:trace contextRef="#ctx0" brushRef="#br0" timeOffset="76612.185">19744 12385 1150 0,'4'-2'329'0,"4"0"-166"16,3 7-24-16,2 14-44 15,1 7 4-15,-4 14-18 16,-3 1 2-16,-7-3-7 16,-3 1-8-16,-6-11-29 15,-1-8-10-15,3-10-8 16,2-5-1-16,5-9-10 16,1-11-7-16,8-10-12 15,6-9-5-15,8-7 4 16,7 3 5-16,0 6 4 15,0 4 6-15,-3 16 12 16,-10 10 5-16,0 16 6 16,-10 5-5-16,2 9-9 15,0 1 0-15,-5 0-8 0,4 0 1 16,-16-10 1-16,2 2 2 16,0-18 3-16,3-1-3 15,6-11-6-15,5-9-3 16,2-10-9-16,4-3-2 15,7 0 2-15,4 2 1 16,5 11 3-16,-3 7 2 16,-4 15 8-16,-4 6 8 15,-4 17 16-15,-3 7 7 0,-6 2 6 16,-1 2-1-16,-5-4-10 16,0-4-3-16,2-4-12 15,-1-6 2-15,3-5 280 16,0-6-772-16</inkml:trace>
  <inkml:trace contextRef="#ctx0" brushRef="#br0" timeOffset="78953.1398">2246 14289 1479 0,'2'9'243'0,"2"7"-63"16,10-14-45-16,2-6 1 16,8-24-20-16,5-13-26 15,5-21-49-15,6-10-14 16,-1-7-14-16,-8-4-4 0,-7 3 1 16,-4 4-1-16,-13 10-3 15,-3 13 11-15,-6 25 17 16,-1 13 6-16,-5 22 3 15,-1 14-13-15,7 26-21 16,3 14-3-16,15 28 0 16,11 10 1-16,9 5 0 15,1-7-1-15,6-19-4 16,-3-11-21-16,-8-28-44 16,-3-16-29-16</inkml:trace>
  <inkml:trace contextRef="#ctx0" brushRef="#br0" timeOffset="79103.459">2482 14082 1618 0,'26'10'315'0,"8"-1"-167"16,14 7-92-16,5 0-9 15,-8-4 2-15,0 1-39 16</inkml:trace>
  <inkml:trace contextRef="#ctx0" brushRef="#br0" timeOffset="79252.3361">2138 13987 1929 0,'0'3'475'0,"6"5"-385"16,10 5-61-16,22 3-39 15,9-5-20-15</inkml:trace>
  <inkml:trace contextRef="#ctx0" brushRef="#br0" timeOffset="79565.4988">2933 14232 1683 0,'16'2'362'16,"10"2"-205"-16,7-5-85 0,3-3-5 15,-3-5-29 1,-5-6-3-16,-7-8-2 0,-10-1 0 16,-13-5-5-16,-5 1-5 15,-15 5-9-15,-2 3-4 16,-11 9-7-16,-6 5 7 15,7 13-8-15,3 11-1 16,13 12 2-16,12 11-7 16,13 11 3-16,6 3 1 15,14 12 1-15,1-3 0 0,0-7 3 16,2-6-13-16</inkml:trace>
  <inkml:trace contextRef="#ctx0" brushRef="#br0" timeOffset="79825.4797">3571 14104 1677 0,'-13'14'416'16,"-5"14"-119"-16,-13 1-166 15,-6-2-34-15,-6-7-52 16,1-9-15-16,6-11-30 15,4-9-19-15,13-8-23 16,4-3-2-16,9-1 5 0,10 3 14 16,12 8 15-16,6 5 3 15,10 12 6-15,0 7 3 16,7 13 1-16,-1 6 30 16,2 6 247-16</inkml:trace>
  <inkml:trace contextRef="#ctx0" brushRef="#br0" timeOffset="80314.8054">4431 13973 1552 0,'10'0'268'0,"7"2"-87"16,18 4-117-16,4-4-7 0,15 4-11 16,1-4-15-16,0-2-21 15,-5-1-1-15,-18-4 3 16,-6 2-1-16,-22-3-11 16,-11-1 0-16,-18 4-6 15,-9-1-1-15,-11 8 5 16,0 6 3-16,3 8 18 15,7 6 4-15,16 1 5 16,9 3 0-16,17-3-15 16,6-3-4-16,18-1-5 15,5-4 1-15,10-5-14 16,4-1-26-16,0-5-343 16</inkml:trace>
  <inkml:trace contextRef="#ctx0" brushRef="#br0" timeOffset="80669.181">5058 13965 1512 0,'-13'-7'284'16,"-11"-5"-69"-16,2 1-54 16,-2 4-91-16,9 9-37 15,5 8-30-15,2 5-9 0,16 10-3 16,-1-7-1-16,14-1 2 15,6-3 3-15,4-8-5 16,6-3-22-16,-8-3-69 16,-4-1-23-16,-13-6-36 15,-9 5 40-15,-13-3 53 16,-12 2 53-16,-8 6 80 16,-1 2 24-16,-2 7 33 15,9 0-8-15,7 10-42 16,2 4-7-16,15-1-15 15,1 1-7-15,18-7-14 16,7-8-11-16,9-6-11 16,-1-7-23-16,-3-6-105 15,-4-6 67-15</inkml:trace>
  <inkml:trace contextRef="#ctx0" brushRef="#br0" timeOffset="80938.1482">5156 13920 1033 0,'13'-20'465'0,"6"-14"-197"15,10 15-23-15,4 10-8 16,7 15-79-16,1 10-33 16,0 17-30-16,-5 8-6 15,-14 10-8-15,-7-6-11 16,-11-3-28-16,-2-2-13 16,-3-10-18-16,-1-3-3 0,0-13-11 15,-7-14-12-15,0-15-22 16,3-4-4-16,-2-7 7 15,6 1 12-15,-4 5 17 16,-4 2 1-16,-8 16 6 16,-8 3 4-16,-10 20 6 15,-3 5 0-15,6 8 12 16,8-2 16-16</inkml:trace>
  <inkml:trace contextRef="#ctx0" brushRef="#br0" timeOffset="81110.6872">5607 13965 1727 0,'7'0'435'0,"5"7"-188"16,3 8-47-16,-5 9-77 0,-1 12-33 15,-5-2-38-15,-1 4 4 16,-1-6-125-16</inkml:trace>
  <inkml:trace contextRef="#ctx0" brushRef="#br0" timeOffset="81567.8399">5939 13989 1624 0,'8'6'299'0,"8"9"-211"15,-5 3-27-15,-7 7 5 16,-8 5 0-16,-5 4-12 16,-7-2-5-16,-1-6-26 15,5-10-10-15,8-16-17 16,4-12-14-16,15-14-14 0,4-3-2 16,9-5 10-16,2 2 12 15,-6 7 11-15,-2 1-3 16,-10 15 31-16,-4 9 20 15,-8 11 32-15,-2 5 10 16,0 9-30-16,2 1-19 16,7 0-28-16,6 0-6 15,11-8 4-15,5-4-8 0,7-7-47 16,0-4-37 0</inkml:trace>
  <inkml:trace contextRef="#ctx0" brushRef="#br0" timeOffset="81827.1467">6545 14090 1683 0,'-8'12'378'0,"-7"16"-197"15,-7-3-53-15,-4-3-80 16,1-4-14-16,-3-12-11 16,2-4-15-16,-3-15-48 15,1-7-25-15,2-9-30 16,4-4 1-16,15 0 35 15,7 2 26-15,13 8 32 16,11 9 10-16,5 16 38 16,1 9 19-16,1 18 11 15,-5 2 5-15,1 9-25 16,-1 0-16-16,-4-6-11 16,-4-3-57-16,-8-18-451 0</inkml:trace>
  <inkml:trace contextRef="#ctx0" brushRef="#br0" timeOffset="81959.7921">6430 13650 1579 0,'0'-2'409'16,"1"3"14"-16,0 13-173 0,5 17-164 16,0 11 12-16</inkml:trace>
  <inkml:trace contextRef="#ctx0" brushRef="#br0" timeOffset="82697.205">6592 15614 1491 0,'19'-12'221'15,"25"-4"-125"-15,5 2-13 0,7 14-31 16,-7 10-4-16,-6 16 6 16,-6 7 0-16,-20 6 16 15,-2 4-7-15,-15-4-29 16,-5 0-3-16,2-4-17 15,1-4-4-15,4-9-4 16,0-8 1-16,11-6-2 16,-4-8-3-16,7-6 0 15,3-1-1-15,1-14 3 16,8-2-2-16,-1-8-13 16,3-2-5-16,-10-3 0 15,-1 1-1-15,-11 3 15 16,-2 3 6-16,-9 13 34 15,-1 8 15-15,-5 14 30 16,-3 8 9-16,3 14-10 0,1 7-10 16,8 8-25-16,4 4-15 15,12-2-17-15,3-2 1 16,3-15-1-16,2-9 159 16</inkml:trace>
  <inkml:trace contextRef="#ctx0" brushRef="#br0" timeOffset="82967.8468">7330 15933 1712 0,'-2'9'412'0,"2"19"-182"16,1 6-43-16,-1 4-57 15,0 4-28-15,5-3-40 16,-4-7-31-16,7-4-32 16,-2-10-31-16,-1-12-31 15,4-6 50-15</inkml:trace>
  <inkml:trace contextRef="#ctx0" brushRef="#br0" timeOffset="83268.6672">7282 15961 1617 0,'8'-6'365'0,"2"-6"-102"15,15 4-127-15,7 2-16 16,4 4-48-16,2 4-20 15,-3 5-31-15,-4 2-8 16,-8 7-9-16,-9 1-4 0,-14 3-6 16,-14-6-7-16,-12 0-12 15,1 4-6-15,2-11-12 16,6 4-1-16,17-1 5 16,-1-5 8-16,17 6 16 15,4 3 13-15,-2 3 19 16,4 4 6-16,-16 7 12 15,-9-1 0-15,-16 0-6 16,-5-3 17-16,-9-16 79 16</inkml:trace>
  <inkml:trace contextRef="#ctx0" brushRef="#br0" timeOffset="83790.6303">7969 15709 1462 0,'13'0'272'0,"26"1"9"0,8-1-81 15,13 0-80-15,5-1-36 16,-9-1-49-16,-4 2-14 16,-14 2-58-16,-10-1-80 15</inkml:trace>
  <inkml:trace contextRef="#ctx0" brushRef="#br0" timeOffset="84000.7851">7969 15889 1486 0,'7'2'277'0,"16"0"-5"16,9-2-63-16,26 0-39 15,6-5-43-15,4 1-60 16,-4 0-21-16,-19-3-22 15,-11 0 0-15</inkml:trace>
  <inkml:trace contextRef="#ctx0" brushRef="#br0" timeOffset="84763.9057">8906 15643 1413 0,'5'20'202'16,"10"32"-67"-16,9 22-39 0,8 26 17 16,5 9-4-16,4 7-33 15,-7-2-1-15,-11-13-46 16,-1-3-12-16,-10-30-8 15,-2-20 1-15,3-30 19 16,-8-18 11-16,5-24 21 16,-5-20 7-16,4-22-9 15,-1-17-1-15,-7-17-11 16,0-5-4-16,-7-36 0 16,-5-4-2-16,-9-23-15 15,-4-5-5-15,-3 22-13 16,4 11-5-16,8 49-6 15,6 28 4-15,6 40-38 16,1 22-27-16</inkml:trace>
  <inkml:trace contextRef="#ctx0" brushRef="#br0" timeOffset="85511.7865">9016 15009 1349 0,'-4'-2'225'0,"1"-4"-84"16,7-2-59-16,21 6-55 16,14-4-7-16,33-2-20 15,20 4-8-15,48-4 25 16,30-1 9-16,59 2 6 15,27-7 8-15,53-9-23 16,27 3-2-16,39-10-2 16,10 0 2-16,26 3 31 15,2 1 2-15,-2 3 7 16,9 2-2-16,-21 2-37 16,-9 1-8-16,-21-3-7 15,-12 3 6-15,-40 2 21 16,-22 2 2-16,-55 10 6 15,-28 4-5-15,-46 6-11 16,-26 6-28-16</inkml:trace>
  <inkml:trace contextRef="#ctx0" brushRef="#br0" timeOffset="86067.1114">16023 14685 1400 0,'-6'13'259'0,"-2"9"-5"0,1 23-115 15,3 12 0-15,5 14-43 16,2-2 25-16</inkml:trace>
  <inkml:trace contextRef="#ctx0" brushRef="#br0" timeOffset="90781.8771">9487 15972 1532 0,'4'-1'227'0,"4"-5"-130"16,39 8-83-16,25-1-2 16,62-4 12-1,-66 2 4-15,0 0 0 0,253-9 0 16,106-10-13-16,56-2-6 0,-45-5-5 16,26-3 0-16,41-2-5 15,13-3 15-15,-14 2 47 16,23 1 39-16,-14 6 53 15,-7 8-2-15,-13 11-36 16,-48 7-27-16,-61 14-22 16,-42 4 235-16</inkml:trace>
  <inkml:trace contextRef="#ctx0" brushRef="#br0" timeOffset="92326.7084">9953 15480 1264 0,'-24'0'264'16,"-22"-3"-130"-16,5-7-24 0,16-18-21 15,8-2-14-15,18-7-25 16,12-2-12-16,14 2-1 16,10 0 2-16,12 11 14 15,0 6 9-15,5 20 5 16,-1 13-3-16,-23 23-16 16,-14 14-5-16,-37 21-15 15,-23 4-5-15,-17 3-8 16,-3-4-3-16,10-22-8 15,10-8-4-15,28-19-11 16,10-9-2-16,22-15 2 16,17-2 7-16,14-4 8 15,7 2 4-15,8 4-2 16,0 5 5-16,-8 2-11 16,-2 0 379-16</inkml:trace>
  <inkml:trace contextRef="#ctx0" brushRef="#br0" timeOffset="92643.9">10271 15301 1605 0,'5'3'342'16,"1"7"-125"-16,5 13-60 16,-5 20-54-16,3 10-14 15,0 13-16-15,-3-4-4 0,9 2-30 16,-10-10-10-16,2-15-18 15,-7-11-3-15,-5-24 0 16,8-5 0-16,-1-16-1 16,-1-7 0-16,-4-14-4 15,-8-9-2-15,-4-17 0 16,8-6-1-16,-3-12-1 16,0 6-2-16,9 14-1 15,7 12-1-15,14 21-1 16,7 10-1-16,10 8 8 15,-1 5-18-15,16 10-49 16,3 2-38-16,5 10 37 16</inkml:trace>
  <inkml:trace contextRef="#ctx0" brushRef="#br0" timeOffset="92849.3497">10393 15561 1659 0,'17'2'319'16,"16"-4"-226"-1,-16 2-61-15,1 0 6 0,59 0-23 0</inkml:trace>
  <inkml:trace contextRef="#ctx0" brushRef="#br0" timeOffset="93257.3524">10789 15353 1611 0,'-8'7'333'15,"-4"8"-136"-15,4 18-106 16,4 11 2-16,-4 8-22 15,-2-1-14-15,9-4-15 16,-6-7-20-16,10-12-16 16,-1-11 0-16,0-19-1 15,9-10-1-15,1-18 3 16,12 1-2-16,-1-13 1 16,-8-12 2-16,0-7-2 0,-6-10 3 15,0 4-5 1,1 11-1-16,-3 17-3 0,-1 11 0 15,-3 23-4-15,6 8 1 16,11 17-2-16,4 9 0 16,9 13 2-16,3 4 0 15,3 8 1-15,0 6 1 16,-7-5-3-16,-10-2 2 16,-8-8-2-16,-12-10 3 0,-17-2 2 15,-10-3 1-15,-25-4 3 16,-8-6 2-16,-6-9 7 15,6-9-8-15,16-16-275 16</inkml:trace>
  <inkml:trace contextRef="#ctx0" brushRef="#br0" timeOffset="93480.241">11236 15490 1644 0,'9'6'347'0,"18"11"-149"0,5 6-63 16,6 6-44-16,3 2-19 16,-8-1-42-16,-3 0-7 15,-12-7-51-15,1-3 45 16</inkml:trace>
  <inkml:trace contextRef="#ctx0" brushRef="#br0" timeOffset="93614.8815">11492 15467 1703 0,'-16'9'413'0,"-21"12"-150"16,0 9-106-16,-7 2-76 15,6 6-25-15,5 3-9 16,4-2 60-16</inkml:trace>
  <inkml:trace contextRef="#ctx0" brushRef="#br0" timeOffset="94048.7201">11781 15602 1391 0,'-4'2'292'0,"7"2"92"16,12 1-132-16,20-5-127 16,14-3-25-16,18-8-12 15,13 0 288-15</inkml:trace>
  <inkml:trace contextRef="#ctx0" brushRef="#br0" timeOffset="94450.6443">12470 15353 1631 0,'0'-21'320'16,"6"-27"-203"-16,7 0-61 0,22-2-6 15,9 7 8-15,12 19 16 16,8 16 11-16,-4 23-6 16,-9 13-25-16,-21 20-17 15,-24 0 2-15,-22 20-5 16,-17 1-4-16,-23-2-9 15,-5-3-5-15,-5-22-8 16,7-9-1-16,25-16-6 16,15-9-3-16,27-8-6 15,15 0 1-15,20-5 1 16,12 3 57-16,11 11-7 16,1-3 291-16</inkml:trace>
  <inkml:trace contextRef="#ctx0" brushRef="#br0" timeOffset="94891.4771">13183 15347 1199 0,'0'-1'333'0,"-7"-1"-93"16,-2 6-40-16,-3 15-87 15,0 6-4-15,6 12-19 16,5-3-12-16,11 0-2 15,5-6-6-15,5-15-28 16,7 1-7-16,-4-16-14 16,-3-8-4-16,0-12-4 15,-4-7-1-15,-1-6-3 16,-1-3 0-16,-5 5-5 16,-1 4-2-16,-3 17-2 15,-3 11-3-15,2 21-1 16,-2 7 0-16,5 17 3 15,0 2 2-15,0-2-13 16,2-2-67-16,-4-18-116 0</inkml:trace>
  <inkml:trace contextRef="#ctx0" brushRef="#br0" timeOffset="95094.01">13166 15141 1537 0,'2'1'319'0,"-2"2"-72"0,-3 17-73 16,4 16-26-16,-10 19-52 15,7 18 1-15,-2 11-26 16,-1-1-14-16,3-10-23 16,0-9-1-16,5-17-49 15,3-9-5-15</inkml:trace>
  <inkml:trace contextRef="#ctx0" brushRef="#br0" timeOffset="95536.3812">13497 15489 1494 0,'1'10'281'0,"4"13"-41"16,-1 6-128-16,2 1-7 15,-1 1-58-15,-2-5-5 16,1-7-28-16,-3-2-2 0,5-10-30 15,-2-4-34-15,5-10-87 16,2-5-15-16,6-4 10 16,4-2 41-16,1-4 62 15,1 2 20-15,-7 6 44 16,-6 3 23-16,-9 11 29 16,-9 1 36-16,-14 1-9 15,4 10-14-15,-8-1-3 16,2 1-13-16,9 3-29 15,3-5-4-15,16-1-5 16,10-1-6-16,17-2-1 16,5-2 9-16,3-2 157 15</inkml:trace>
  <inkml:trace contextRef="#ctx0" brushRef="#br0" timeOffset="96742.4924">13942 15250 947 0,'0'-1'431'0,"-3"-2"-257"0,0 3-96 16,2 0-60-16,0 0-4 16,0 0 2-16,0 4 11 15,1 0 35-15,0 0 15 16,0-4 22-16,0 0-3 15,0 0-28-15,0 0-8 16,1 3-26-16,1 6-14 16,3 11-20-16,4 34-3 15,-4-21 0-15,0 2 1 0,1-2 2 16,-1-7 3-16,-1-11 2 16,-1-5 3-1,-2-14-9-15,-2-8-11 0,-4-10-27 16,0-7-16-16,3-6-24 15,3 5-10-15,13 1 13 16,9 3 11-16,8 12 41 16,0 5 26-16,-1 15 30 15,-4 7 25-15,-14 13 31 16,-1 6-1-16,-10 5-8 16,-5 1-13-16,-1-5-31 15,-6-5-10-15,3-12-10 16,1-11 0-16,7-12-2 15,3-8-1-15,5-15-7 16,6-6-5-16,3-4-4 16,4 1-1-16,5 9 4 15,-1 8 5-15,3 14 20 16,1 8 12-16,-7 15 18 0,-1 8-1 16,-6 9-10-16,-5 6-12 15,-2-2-16-15,-1 0-4 16,-4-10-4-16,-3-7-6 15</inkml:trace>
  <inkml:trace contextRef="#ctx0" brushRef="#br0" timeOffset="97430.6509">14766 15416 884 0,'7'-4'460'16,"5"-9"-248"-16,-2-3-60 0,-3-4-3 16,-6-3 5-1,-3 0-40-15,-5 0-4 0,-9 2-50 16,0 6-16-16,-7 3-20 16,-5 5-10-16,4 8-11 15,0 3-1-15,4 9-6 16,1 4-2-16,6 4-3 15,2 2 0-15,10 3 1 16,15 2 1-16,6-7 3 16,4-4 1-16,9-7 1 15,-7-10 2-15,1-5 1 16,0-3 3-16,-8-2-3 16,1 3-1-16,-3 7 9 15,-1 10 6-15,-3 13 10 16,-4 7 5-16,-4 7-6 15,-7 1-4-15,-13-2-6 16,-8-4-1-16,-11-8 0 16,-3-9 5-16,1-14-24 0,5-6-19 15,9-16-35-15,7-2 81 16</inkml:trace>
  <inkml:trace contextRef="#ctx0" brushRef="#br0" timeOffset="97897.253">15137 15016 1580 0,'-3'0'302'0,"-5"10"-107"16,2 14-71-16,0 16-53 15,-4 6 13-15,-3 12-16 16,-4-2-4-16,-5 3-24 16,8 0-15-16,10-18-18 15,7-7-2-15,11-29 0 16,1-9-2-16,1-19 2 16,-2-13-1-16,3-7 0 15,-2-6 1-15,3-3 0 16,2 0-1-16,-6-1 0 15,1 5-1-15,-6 11-3 16,-5 4 0-16,2 24 0 0,-2 7-2 16,4 13-1-16,7 15 0 15,4 4 0-15,5 9 0 16,4 7 1-16,-3 2 0 16,-3 6 1-16,-7-4-6 15,-12-6-6-15,-4-1-2 16,-17-10 2-16,-5 2 4 15,-18-16 11-15,0-1 2 16,-1-13-18-16,-2-9-33 0</inkml:trace>
  <inkml:trace contextRef="#ctx0" brushRef="#br0" timeOffset="98150.5834">15471 15194 1683 0,'16'8'368'0,"18"16"-187"15,2 4-27-15,-5 8-46 16,2 4-20-16,-9-2-43 15,-2 1-15-15,0-8-32 0,-6-7-30 16,-1-17-40-16,-3-7 216 16</inkml:trace>
  <inkml:trace contextRef="#ctx0" brushRef="#br0" timeOffset="98275.8385">15689 15212 1771 0,'-14'7'426'0,"-17"15"-266"15,-6 4-51-15,-2 14-55 16,-2 3 9-16,0 2 314 16</inkml:trace>
  <inkml:trace contextRef="#ctx0" brushRef="#br0" timeOffset="98958.8593">12516 16190 1469 0,'9'-5'252'0,"12"2"-40"16,1 10-68-16,1 23-67 15,-6 8 6-15,-16 12-10 16,-1 8-14-16,-9-2-18 16,-1-5-12-16,6-21-19 15,4-11-6-15,5-25-27 16,6-13-7-16,11-23-3 15,4-11 1-15,6-4 21 16,4 5 4-16,-3 20 34 16,-4 11 14-16,-7 19 16 15,-1 8 6-15,-9 16-23 16,-5 3-6-16,-5 12-11 16,-4 0-3-16,-5-1-8 15,4-2-3-15,2-15-5 16,2-9-2-16,9-20-4 0,3-13-5 15,6-19 1-15,2-3 1 16,7 5 4-16,0 3 4 16,-1 17 16-16,-1 11 12 15,-6 17 11-15,-5 11 0 16,-4 14-12-16,-7 5-4 16,-1 7 167-16,0 2-347 0</inkml:trace>
  <inkml:trace contextRef="#ctx0" brushRef="#br0" timeOffset="102238.3146">17233 15635 1194 0,'-5'-3'307'0,"-8"2"-125"15,4-3-25-15,2-6-21 16,5-2-4-16,11-7-19 16,8 0-22-16,15-6-25 0,9-2-7 15,9 4-17-15,1 2-6 16,-2 19-10-16,-10 14-5 15,-16 17 5-15,-9 6 4 16,-13 8-1-16,3-3-1 16,2-7-12-16,5-8-2 15,2-22 4-15,1-11 1 16,-1-17 0-16,1-7 1 0,-7-3-6 16,0 3-2-16,-9 10-25 15,-6 5-39-15,3 14-92 16,-2 10 44-16</inkml:trace>
  <inkml:trace contextRef="#ctx0" brushRef="#br0" timeOffset="102443.0974">17253 15832 1518 0,'0'-3'306'16,"0"-2"-19"-16,21 5-90 16,12 0-15-16,29 1-47 15,11 2-34-15,8 2-36 16,3 0-15-16,-13-3-35 0</inkml:trace>
  <inkml:trace contextRef="#ctx0" brushRef="#br0" timeOffset="104024.3027">18285 15719 1180 0,'6'-9'321'15,"5"-12"-166"-15,9-9-27 0,5-2 13 16,5-7-21-16,-3-3-8 16,-1 1-18-16,-5-3-12 15,-12 3-5-15,1 8-5 16,-14 13 7-16,0 8 7 16,-5 25-23-16,-6 14-4 15,9 31-21-15,5 12-12 16,6 12-5-16,8-1-5 0,-3-10-5 15,3-7-1-15,-5-24-16 16,6-9-15-16,4-28 304 16</inkml:trace>
  <inkml:trace contextRef="#ctx0" brushRef="#br0" timeOffset="104206.8162">18725 15777 1922 0,'1'0'538'16,"2"0"-287"-16,5 2-175 16,1-2-10-16,1-3 242 15</inkml:trace>
  <inkml:trace contextRef="#ctx0" brushRef="#br0" timeOffset="104634.0277">18964 15523 1586 0,'24'15'323'15,"13"10"-81"-15,13 6-122 16,-8 2-22-16,-15 3-25 16,-11 2-30-16,-28-1-19 15,-8 1-2-15,-9-7-8 16,-5-7-5-16,8-12-9 15,2-11-5-15,5-16-16 16,11-8-8-16,14-11-9 16,5-5 3-16,22-6 9 15,6-3 11-15,10-5 12 16,8-3 7-16,-17 2 40 16,-13 4 20-16,-36 7 24 15,-20 12 3-15,-36 17-38 0,-1 9-21 16,-3 18-24-16,6 5 6 15,32 12-25-15,9-1 66 16</inkml:trace>
  <inkml:trace contextRef="#ctx0" brushRef="#br0" timeOffset="105263.2772">19848 15188 1618 0,'10'11'322'0,"11"19"-161"15,-2 8-11-15,-9 9-21 0,-5 0-29 16,-5-6-53-16,0-5-13 15,-7-15-14-15,3-12-4 16,4-15-4-16,4-11-3 16,8-18-5-16,3-4-4 15,4-7-1-15,-2 3-1 16,3 10 1-16,-1 6-2 16,0 18 12-16,3 7 13 0,-5 10 17 15,-3 10 8-15,-6 6-8 16,-2 2-8-16,-4 5-15 15,-2-3-5-15,0-7-4 16,-2-10-4-16,4-13-5 16,3-10-1-16,7-12-3 15,8-1 2-15,2-6 3 16,2 1 1-16,3 7-1 16,-3 4-2-16,-4 19 5 15,0 8 2-15,-7 18 7 16,-4 7 1-16,-4 13-3 15,-5 3 5-15,0-2-4 16,-3-2 5-16</inkml:trace>
  <inkml:trace contextRef="#ctx0" brushRef="#br0" timeOffset="105532.6955">19777 15644 1679 0,'0'2'391'0,"12"-7"-84"15,17 3-124-15,29-4-52 16,17 1 6-16,25 6-66 15,5 1-16-15,6 1-26 16,-10-1-9-16,-14-2-31 16,-6 5 27-16</inkml:trace>
  <inkml:trace contextRef="#ctx0" brushRef="#br0" timeOffset="106042.1338">20232 15938 1363 0,'-7'-5'267'0,"-12"-3"10"15,-6 3-49-15,-5 2-52 16,-2 3-31-16,7 6-65 16,5 0-19-16,12 5-35 15,10 0-14-15,16 2-11 16,12 3 0-16,15 5 0 16,4 2-1-16,-5 1 7 15,-11 4 4-15,-22 0 42 16,-19-1 23-16,-34-2 36 15,-10-3 7-15,-16-11-31 16,-1-8-23-16,18-11-38 16,11-8-16-16,26-8 40 0,15-1 157 15</inkml:trace>
  <inkml:trace contextRef="#ctx0" brushRef="#br0" timeOffset="108772.0765">2242 17220 1480 0,'-15'-9'243'0,"-24"-7"-75"15,-3 5-1-15,-4 13-30 16,-8 5-25-16,2 17-50 15,4 13-26-15,10 22-33 16,18 11-6-16,25 9-5 16,16-1 1-16,29-10 4 15,7-7 3-15,12-23 4 0,4-13 3 16,7-36 5 0,0-18 2-16,-10-23 4 0,-13-11 20 15,-34-3 23-15,-22 0 7 16,-34 4 1-16,-20 4-21 15,-20 12-32-15,0 7-21 16,8 14-23-16,17 12 53 16</inkml:trace>
  <inkml:trace contextRef="#ctx0" brushRef="#br0" timeOffset="109092.6487">2552 17680 996 0,'0'6'434'0,"3"3"-228"16,-1-2-15-16,-2-3-28 15,-1-7-24-15,1 2-36 16,0-1-13-16,5-27-19 15,19-33-3-15,4 25-6 16,5 2-2-16,2 11 5 0,0 9 0 16,-10 12-3-1,-5 18-6-15,-11 15-13 0,-8 5-8 16,-1 14-15-16,-1-8-6 16,2-8-24-16,7-6-18 15,7-17 300-15</inkml:trace>
  <inkml:trace contextRef="#ctx0" brushRef="#br0" timeOffset="109446.1096">3171 17629 938 0,'2'-5'379'0,"0"-5"-217"15,2-1-76-15,-4 1 2 16,-4-5 16-16,-4 2 24 16,-3 6 17-16,-12-5 15 15,-3 6 2-15,-3 7-37 16,-2 2-23-16,8 18-43 15,4 6-18-15,11 6-25 16,4 2-3-16,15-3-6 0,4-3 3 16,11-11-2-16,7-4-1 15,4-11 3-15,3-3-13 16,-8-8-50-16,-6-7-37 16</inkml:trace>
  <inkml:trace contextRef="#ctx0" brushRef="#br0" timeOffset="109558.8075">3072 17336 1627 0,'-5'-1'419'0,"-10"-1"-80"0,8 12-197 15,8 1-54-15,8 8 275 16</inkml:trace>
  <inkml:trace contextRef="#ctx0" brushRef="#br0" timeOffset="109974.9157">3387 17543 1581 0,'6'-3'286'0,"2"2"-138"16,20-5-106-16,7 2-1 15,10-1-11-15,3-5-6 16,-3 5-1-16,-6 2 2 0,-16 3-12 15,-9 6-3-15,-21 4 3 16,-11-3 2-16,-12 13 11 16,-3 0 6-16,1 0-1 15,8 5-1-15,9-2-14 16,5 1-9-16,19 3-7 16,6 1-1-16,19-9 4 15,7-6-8-15,7-10-110 16</inkml:trace>
  <inkml:trace contextRef="#ctx0" brushRef="#br0" timeOffset="110321.1443">4012 17502 1443 0,'-22'-13'274'0,"-12"-2"78"16,-3 7-256-1,7 9-31-15,18 14-34 0,8 1-23 16,18 7-10-16,8-3-3 16,4-4 5-16,-2 0-2 15,-2-8-21-15,4-3-16 16,-9-5-36-16,-4-4 0 16,-11 0 7-16,-11-3 13 15,-16 8 31-15,1 1 22 0,-13 10 36 16,-2 4 9-1,9 2 29-15,-1 6 3 0,19 1 20 16,9 3 10-16,16-3-6 16,14-3-4-16,21-8-25 15,0-6-11-15,4-8-21 16,-7-1 11-16,-7-9-428 16</inkml:trace>
  <inkml:trace contextRef="#ctx0" brushRef="#br0" timeOffset="110955.2556">5317 17273 1157 0,'17'-2'325'0,"15"3"-171"15,1 11-9-15,-10 19 4 16,-10 8-10-16,-5 18-20 15,-8 5-13-15,-3 2-46 16,4-6-22-16,7-14-23 16,1-10-1-16,13-19 3 15,0-9 3-15,5-15 2 16,3-13 0-16,-3-10-3 16,1-6-4-16,-10-9-4 15,3-3-3-15,-6-4-5 16,-4 0-3-16,-1 10-2 15,-3 9 0-15,-7 21 0 16,-2 14 11-16,-6 28 24 16,-1 5 10-16,4 19 9 15,5 8-10-15,6 3-18 16,3-1-7-16,6-8 3 16,2-9-10-16,0-17 304 15</inkml:trace>
  <inkml:trace contextRef="#ctx0" brushRef="#br0" timeOffset="111208.0151">5870 17658 1749 0,'2'13'399'0,"-4"16"-244"16,3 4-30-16,1 4-50 15,-4-1-23-15,3-1-28 16,-1-7-28-16,2-11-35 16,4-7 224-16</inkml:trace>
  <inkml:trace contextRef="#ctx0" brushRef="#br0" timeOffset="111552.6624">5882 17637 1616 0,'8'-5'315'16,"19"-3"-179"-16,1 7-23 15,6 5-30-15,1 7-16 16,-13 1-26-16,-6 5-11 16,-16 0-4-16,-7 2-11 15,-10 5-2-15,-4-4-2 16,-1-5 0-16,-1-6-5 0,8-6-33 16,7-6-6-16,4-3-8 15,12-4 3-15,9 2 26 16,1 4 7-16,13 6 10 15,-3 5 2-15,-3 11 3 16,-2 5 18-16,-18 7 7 16,-6 5 1-16,-18-3 11 15,-3-2-6-15,-1-15 344 16</inkml:trace>
  <inkml:trace contextRef="#ctx0" brushRef="#br0" timeOffset="112160.8379">5346 17073 1552 0,'-3'1'306'0,"7"8"-80"16,6-8-50-16,15 4-57 15,14 3-26-15,11-11-35 16,10 5-13-16,9-1-24 15,-2-2-7-15,-6 7-13 16,-10-6-20-16,-15 0-39 16,-8-6-34-16,-14-6-29 0,-7 0 13 15,-12-1 35-15,-4 3 34 16,-3-1 36-16,3 1 2 16,3 4 14-16,3 4 15 15,5 6 19-15,6 6 9 16,5 2-2-16,3 2-10 15,-1 5 4-15,-7 4 1 16,-8 4-5-16,-4 3-2 16,-14-2 9-16,-2-5 98 0</inkml:trace>
  <inkml:trace contextRef="#ctx0" brushRef="#br0" timeOffset="112688.9462">6469 17549 1609 0,'20'-3'337'16,"17"-2"-149"-16,20 0-100 16,1-4-22-16,13 8-43 15,-3 1-4-15,-12-5-15 16,-10 5 52-16</inkml:trace>
  <inkml:trace contextRef="#ctx0" brushRef="#br0" timeOffset="112865.9805">6528 17642 1748 0,'8'5'409'16,"17"1"-237"-16,9 1-40 15,19-3-39-15,4-4-28 16,6-2-5-16,1 0 149 0</inkml:trace>
  <inkml:trace contextRef="#ctx0" brushRef="#br0" timeOffset="113663.4321">7388 17524 1451 0,'5'0'193'16,"1"-6"-81"-16,8-7-54 16,1-18-17-16,3-8 3 15,13-18 9-15,1 1 13 16,1 1 23-16,-4 4 12 16,-16 17-8-16,-8 11-2 0,-10 23 0 15,-5 12 0-15,-5 25-16 16,3 13-17-16,4 21-24 15,2 5-10-15,5 1-11 16,1-4 0-16,2-17-22 16,8-9-12-16,2-17 332 15</inkml:trace>
  <inkml:trace contextRef="#ctx0" brushRef="#br0" timeOffset="113841.4863">7833 17619 1831 0,'-4'3'464'0,"2"2"-276"16,2 2-128-16,4-1-13 0,5 0 330 15</inkml:trace>
  <inkml:trace contextRef="#ctx0" brushRef="#br0" timeOffset="114232.6003">8057 17371 1580 0,'16'13'294'0,"19"15"-104"16,0 6-57-16,-15-4-28 15,-5-1-12-15,-15 0-48 16,-10-5-10-16,-9-1-26 16,-5-2-31-16,-4-13-35 15,4-8-9-15,11-13 9 16,7-4 19-16,13-14 26 15,9-6 5-15,13-10 7 16,7-7 7-16,11 2 26 16,-1 1 9-16,-5 7 11 15,-6 6 12-15,-28 9-1 16,-8 4-4-16,-38 9-1 0,-19 1-13 16,-6 16-26-16,-5 6-8 15,16 9-12-15,16 6-19 16,22-2 357-16</inkml:trace>
  <inkml:trace contextRef="#ctx0" brushRef="#br0" timeOffset="114622.3364">8586 17558 1829 0,'-3'1'453'16,"1"6"-300"-16,2-2-76 15,9-3 325-15</inkml:trace>
  <inkml:trace contextRef="#ctx0" brushRef="#br0" timeOffset="115075.4877">9015 17446 1513 0,'1'0'245'15,"3"8"-91"-15,-1 3-29 16,-2 12 14-16,-1 5-7 15,-11 6-31-15,0 6-13 16,-3 1-38-16,3 0-17 16,11-7-24-16,6-8-4 0,18-10 0 15,2-9-1-15,14-15 1 16,1-6-2-16,-7-6 69 16</inkml:trace>
  <inkml:trace contextRef="#ctx0" brushRef="#br0" timeOffset="115338.2047">8937 17267 1723 0,'2'-2'382'16,"-1"2"-226"-16,7 0-90 16,7 3 57-16,0-2 61 15</inkml:trace>
  <inkml:trace contextRef="#ctx0" brushRef="#br0" timeOffset="115905.172">8796 17058 1387 0,'2'0'225'0,"8"1"-48"0,2 0-11 16,19 5-33-16,6-6 1 16,22 1-47-16,14 0-29 15,7 5-30-15,-1 3 1 16,-15 0-64-16,-13 2-34 15,-17-10-89-15,-8 2-49 16,-18-7 10-16,-1-2 51 0,-12-2 72 16,-3-6 45-16,-6-2 61 15,2 1 16-15,1-1 30 16,2 3 17-16,8 6 3 16,-4-1 2-16,15 13-21 15,-2-2-5-15,10 11 3 16,-4 1 1-16,-6 8 30 15,-1 5-1-15,-13-1-16 16,2 1-7-16,-10-20-20 16,9-4 213-16</inkml:trace>
  <inkml:trace contextRef="#ctx0" brushRef="#br0" timeOffset="116569.2763">10099 17128 1504 0,'11'6'247'16,"7"2"-78"-16,2 15-89 16,-2 0 2-16,-2 6-2 15,-7 0-9-15,-9-2-16 16,-2 2-7-16,-6-11-26 16,7-3-8-16,1-17-4 15,0-10-2-15,8-14-10 16,1-6-4-16,13-1-2 15,4-1 2-15,-2 8 2 16,4 4 7-16,-10 8 22 0,6 14 7 16,-5 11 18-16,-2 6-2 15,-2 9-15-15,-9-4-5 16,-2-1-12-16,-1-2-5 16,-3-9-11-16,0-6-11 15,4-10-17-15,0-5-1 0,5-10 5 16,1-4 8-16,4 2 10 15,1 2 2-15,6 11 3 16,-4 7 1-16,-2 9 6 16,0 9 3-16,-7 8 2 15,0 2 1-15,-2 7 2 16,0-2 24-16,3 0 338 16</inkml:trace>
  <inkml:trace contextRef="#ctx0" brushRef="#br0" timeOffset="116803.6977">10037 17548 1722 0,'13'-5'367'15,"25"-5"-234"-15,17-1-52 16,25 1 15-16,6 2-32 16,1 10-33-16,-1 6-6 15,-5 0-18-15,-7 2-6 16</inkml:trace>
  <inkml:trace contextRef="#ctx0" brushRef="#br0" timeOffset="117238.3908">10529 17712 1436 0,'-8'-3'247'0,"-13"1"6"0,-3 0-74 15,-7 0-43-15,-1 6-28 16,2-1-54-16,4 1-20 15,12 2-12-15,6-1-6 16,11 5-1-16,7 3 8 16,12 6 15-16,11 4 14 15,5 7 3-15,-3 4 1 0,-11 7-5 16,-11-5-5 0,-23-4 2-16,-10-11-6 0,-11-13-7 15,-3-11-20-15,8-16 49 16,2-3 134-16</inkml:trace>
  <inkml:trace contextRef="#ctx0" brushRef="#br0" timeOffset="119368.5844">21104 2956 1436 0,'-12'3'259'16,"1"-3"-20"-16,20 0-74 0,46-7-88 15,28-3-7-15,42 3-14 16,15-1-2-16,23 7 2 16,3 1 2-16,1 5-6 15,-1 5-6-15,-35-2-23 16,-14 0-6-16,-44-8 2 16,-27-5-9-16,-27-1-50 15,-15-6-16-15,-17-6-23 16,-7-1-5-16,-8-11 4 15,0 1-9-15,4-2-22 16,5 5 21-16,8 11 31 16,4 6 17-16,13 10 52 15,2 7 12-15,12 11 20 16,5 7 15-16,3 7 29 16,2 3 19-16,-15-2 17 15,-11 1 1-15,-25-6-29 0,-10-6-12 16,-2-10-14-16,0-12 37 15</inkml:trace>
  <inkml:trace contextRef="#ctx0" brushRef="#br0" timeOffset="119868.5314">22803 2509 1243 0,'2'-3'334'0,"-4"3"-45"15,1 8-62-15,0 13-99 16,1 6-29-16,4 7-32 16,3 5-14-16,5-3-1 0,-2-4-3 15,10-7-6-15,2-7 1 16,6-13-9-16,4-6-3 15,4-17-4-15,0-6-2 16,-2-8-7-16,-4-4-2 16,-13-1-4-16,-6 3-2 15,-11 8-3-15,-3 8-4 16,-11 12 0-16,-1 12 1 16,-2 13 3-16,2 8 1 0,8 10-2 15,7-3-3-15,13 3 0 16,4-2-5-16,5-7 294 15</inkml:trace>
  <inkml:trace contextRef="#ctx0" brushRef="#br0" timeOffset="120152.9681">23151 2814 1603 0,'2'0'343'0,"5"7"-119"0,0 7-69 15,-1 15-66-15,2 9-21 16,-2 1-28-16,-3 0-9 15,-2-10-6-15,-3-6-8 16,0-8-44-16,2-7 392 16</inkml:trace>
  <inkml:trace contextRef="#ctx0" brushRef="#br0" timeOffset="120462.3477">23173 2783 1566 0,'14'-6'330'16,"8"-5"-70"-16,10 3-134 16,6 7-24-16,4 6-58 15,-6 7-22-15,-3 9-11 16,-11-1-2-16,-17 5 5 16,-5-1 6-16,-18-4 3 15,-5 1 3-15,-7-5-4 16,5-4-2-16,7-7-7 15,9-4-5-15,11-4-9 16,4-1-6-16,10 3-1 16,6 4 2-16,1 6 8 15,-3 4 4-15,-9 7 8 16,-8-2 4-16,-9 2 5 0,-7 2-1 16,-12-6 15-16,-3-5 14 15</inkml:trace>
  <inkml:trace contextRef="#ctx0" brushRef="#br0" timeOffset="120978.1187">22839 2325 1303 0,'0'0'276'0,"-6"1"-70"16,5 1-29-16,1-2-57 15,0 0-4-15,27 3-26 0,51 4-15 16,-10-7-33-16,7 0-11 16,1 3-15-16,-12-1-2 15,-21 2-13-15,-12 0-2 16,-25-5-15-16,-6-2-11 15,-13-5-15-15,-8-5 0 16,5-3 12-16,4-3 6 16,8 5 9-16,5 4 0 15,11 7 15-15,9 6 10 0,3 9 33 16,0 4 22-16,-4 14 29 16,-10-1 9-16,-7 0 0 15,-4-3-15-15,-7-11 254 16</inkml:trace>
</inkml:ink>
</file>

<file path=ppt/ink/ink2.xml><?xml version="1.0" encoding="utf-8"?>
<inkml:ink xmlns:inkml="http://www.w3.org/2003/InkML">
  <inkml:definitions>
    <inkml:context xml:id="ctx0">
      <inkml:inkSource xml:id="inkSrc0">
        <inkml:traceFormat>
          <inkml:channel name="X" type="integer" max="29376" units="cm"/>
          <inkml:channel name="Y" type="integer" max="16524" units="cm"/>
          <inkml:channel name="F" type="integer" max="4095" units="dev"/>
          <inkml:channel name="T" type="integer" max="2.14748E9" units="dev"/>
        </inkml:traceFormat>
        <inkml:channelProperties>
          <inkml:channelProperty channel="X" name="resolution" value="1000.20428" units="1/cm"/>
          <inkml:channelProperty channel="Y" name="resolution" value="1000.24213" units="1/cm"/>
          <inkml:channelProperty channel="F" name="resolution" value="0" units="1/dev"/>
          <inkml:channelProperty channel="T" name="resolution" value="1" units="1/dev"/>
        </inkml:channelProperties>
      </inkml:inkSource>
      <inkml:timestamp xml:id="ts0" timeString="2020-10-29T08:33:01.268"/>
    </inkml:context>
    <inkml:brush xml:id="br0">
      <inkml:brushProperty name="width" value="0.05292" units="cm"/>
      <inkml:brushProperty name="height" value="0.05292" units="cm"/>
    </inkml:brush>
  </inkml:definitions>
  <inkml:trace contextRef="#ctx0" brushRef="#br0">5041 15462 1306 0,'-3'-1'250'16,"-4"-2"-93"-16,-1 2 0 0,0 5-15 15,-2 1-12-15,-3 0-22 16,3 5-10-16,-5 2-20 16,5 3-11-16,-1 3-25 15,4-1-12-15,5-3-19 16,2 3-7-16,5-1-4 16,5-2-1-16,4 0 2 15,-3-6 3-15,7 2 2 16,-3-3 2-16,-2-2-2 15,4-3 0-15,-2-6 2 16,-2-3-2-16,2-6 0 16,0 1 1-16,-8-4 2 15,-2-6 1-15,-9 2 2 16,-4-3 11-16,-2 2 18 16,-4 6 12-16,0 3 5 15,-2 5-2-15,1 6-15 16,-3-1-10-16,-1 2-9 15,3 5-10-15,-2-3-9 0,5 7-2 16,3 0-2-16,-1 2-2 16,8 1 0-16,2 0 0 15,2 4-1-15,3 1 0 16,6-1 1-16,0 3 0 16,4-6-1-16,3-2 2 15,-1-4 0-15,2-1 0 16,-1-4 2-16,-1-4-1 15,2-4 1-15,-1-2 0 0,1-6-1 16,-4 0 1-16,-5-6 2 16,-2 0 0-16,-7 2 2 15,-2-1 0-15,-6 2 1 16,-2 1 0-16,-3 2-1 16,0-1 0-16,0 7 0 15,-1 0-2-15,4 4 1 16,-2 5-1-16,0 4 0 15,1 3 0-15,-1 1-2 16,-1 2 0-16,6 2 0 16,-4 2-3-16,4 4 0 15,3-1 0-15,3 1 0 16,3-2-1-16,6 0 1 16,1 0 0-16,4-2 0 15,1 0 1-15,0-7 1 16,1 0 0-16,0-4-1 0,1-3 0 15,1-4 0-15,1-7 1 16,-1-5 1-16,3-4 0 16,-3-3 1-16,-2 1 0 15,-6 1 2-15,-4 2 0 16,-5 9 3-16,-3-3 1 16,-7 5 0-16,-3 0 1 15,-6-4-3-15,-3 2 0 16,-1-6-1-16,1 1-2 15,6 6-1-15,1 2 1 0,2 11-2 16,2 2 0-16,-3 6 0 16,4 3 0-16,2 1 0 15,3 4-1-15,1 1 0 16,2 3-2-16,2-2 0 16,1-2 1-16,7-1-2 15,4-7 0-15,3-2 3 16,3-2-2-16,-1-7 2 15,1-2 1-15,1-6 0 16,1 1 1-16,-3-8 0 16,-1-3 1-16,-5-1-1 15,-3-5 3-15,-6-2 0 16,-3 0 0-16,-6 0 1 16,-1 2 0-16,-2 2 1 15,0 2 3-15,0 9 3 16,0-1 1-16,-2 10 1 0,-2 0-1 15,0 7-5-15,-2 2-1 16,2 4-4-16,1 1-1 16,1-1-3-16,2 2-1 15,4-1-1-15,1 3-1 16,6 5 1-16,4-1 1 16,1 1-1-16,1-5 0 15,4-1 0-15,0 0 2 0,2-4 0 16,4-2-1-16,-2-5 1 15,4-2 0-15,1-6 1 16,-2-4 0-16,1-3 0 16,-3-5 0-16,-5-3 0 15,-1-2 2-15,-8-5 0 16,-2 1 0-16,-6 1 1 16,-2 1 2-16,-6 6-1 15,-1 2 3-15,-3 6-2 16,-1 8 1-16,0 4-1 15,-1 4-2-15,4 6-1 16,2-2-1-16,5 6-1 16,1 0 0-16,6-2-2 15,0 1 0-15,1 0-2 16,4-5 1-16,3 2 1 16,6-1-1-16,5-5 0 0,2-1 1 15,3-6 1-15,-2-3 0 16,1-8 1-16,-2 1 1 15,-3-8 0-15,-4-4 1 16,-7-2 1-16,-5-5 0 16,-6 3 0-16,-2 4 3 15,-3 7 5-15,-1 10 4 16,-4 8 6-16,-1 6 0 16,3 8-6-16,0 2-3 0,6-4-8 15,3 2-2-15,5-7-2 16,0-2 0-16,5-2-2 15,2-4-1-15,2-5 5 16,4-2-21-16,2-8 219 16</inkml:trace>
  <inkml:trace contextRef="#ctx0" brushRef="#br0" timeOffset="5054.4176">2688 12601 1215 0,'-8'-12'324'16,"-3"-6"-115"-16,2-1-40 16,2 8-6-16,5 4-25 15,-1 4-15-15,3 5-34 16,0-2-14-16,0 0-24 15,0 0-4-15,9 17-10 16,25 42-4-16,-10-21-6 16,7 7-3-16,12 10-6 15,3 6-5-15,11 7-6 16,0 0-1-16,-9-6-27 16,-3-8-47-16,-13-12-146 15</inkml:trace>
  <inkml:trace contextRef="#ctx0" brushRef="#br0" timeOffset="5500.1857">3348 13427 1278 0,'-4'-4'301'0,"-4"-5"-42"16,1 2-17-16,3 3-45 16,3 2-30-16,2 2-60 15,-1 0-14-15,0 0-30 16,5 3-7-16,25 15-12 16,34 39-4-16,-21-20-17 15,2 8-2-15,-2 7-9 16,0 7-4-16,1 3-3 15,-1-5-1-15,-3-7-12 0,-3-4-31 16,-8-14-105-16,-4-2-80 16</inkml:trace>
  <inkml:trace contextRef="#ctx0" brushRef="#br0" timeOffset="5953.0239">4022 14222 1434 0,'-4'-6'253'0,"1"-2"-23"0,0 1-13 15,4 7-41-15,2 2-25 16,-3-2-42-16,0 0-8 15,3 26-32-15,47 36-15 16,-19-23-19-16,1 4-8 16,6 6-9-16,8 6-7 15,0 3-2-15,5 2-1 16,6 5-2-16,-7-3 0 16,-6-4-1-16,-2-5-1 0,-15-12 11 15,6-1-73-15,-3-16-98 16</inkml:trace>
  <inkml:trace contextRef="#ctx0" brushRef="#br0" timeOffset="6464.9587">4713 15189 1229 0,'-6'-3'336'0,"-5"-8"-29"15,-1 3-54-15,7 2-48 16,0 3-28-16,5 5-57 15,2 2-24-15,-2-4-36 16,2 0-8-16,26 23-2 16,38 40 3-16,-14-12-7 15,-1 4-5-15,4 4-12 16,-5 2-6-16,-10 1-8 16,4-1-3-16,-4-1-5 15,2-3-3-15,-6-14-7 16,-2-9-25-16,-13-15 77 15</inkml:trace>
  <inkml:trace contextRef="#ctx0" brushRef="#br0" timeOffset="6981.6406">5350 16009 1648 0,'-4'-4'368'0,"2"4"-156"16,1-3-23-16,1 3-52 16,0 0-17-16,2 3-45 15,14 21-11-15,37 38-16 0,-25-27-5 16,5 15-10-16,1 2-5 16,8 5-11-16,3 2-5 15,4-2-6-15,3-1-2 16,-4-6 2-16,2-6-17 15,-10-5-75-15,-4-7-63 16</inkml:trace>
  <inkml:trace contextRef="#ctx0" brushRef="#br0" timeOffset="7344.1025">5966 16800 1724 0,'-1'2'414'0,"1"6"-193"0,7 1-29 15,4 11-46-15,7 7-34 16,7 6-52-16,3 5-16 16,7 7-26-16,2-4-8 15,1 4-5-15,0-2-13 16,-3 1-63-16,1 3-66 15</inkml:trace>
  <inkml:trace contextRef="#ctx0" brushRef="#br0" timeOffset="7835.2522">6418 17461 1753 0,'-2'0'438'15,"1"1"-239"-15,2 5-19 16,-1-6-47-16,4 6-41 15,10 24-31-15,43 45-8 16,-16-22-15-16,9 5-10 0,7 3-13 16,2-4-5-16,-2-4-4 15,2-6 1-15,-15-8 5 16,-5-4 3-16,-10-2 1 16,-11-2-1-16,1-7-6 15,-6-2-3-15,-8-9-24 16,2-1 9-16</inkml:trace>
  <inkml:trace contextRef="#ctx0" brushRef="#br0" timeOffset="46099.1145">4985 15813 1555 0,'0'0'275'0,"-2"0"-113"16,2 3-46-16,0-3-35 16,0 0-17-16,2 24-29 15,4 35-10-15,-8-16-9 16,-1 1-22-16,3 2-52 15,0-1-83-15</inkml:trace>
  <inkml:trace contextRef="#ctx0" brushRef="#br0" timeOffset="46385.3547">5007 16319 1328 0,'-2'-2'280'0,"1"0"-24"0,1 8-104 16,0-6-31-16,0 15-48 15,2 49-23-15,-2-19-34 16,1 2-6-16,4-2-46 16,1-4-62-16</inkml:trace>
  <inkml:trace contextRef="#ctx0" brushRef="#br0" timeOffset="46622.7172">5018 16725 1500 0,'-2'2'287'0,"2"5"-66"15,3 9-72-15,-3 4-38 16,0 17-66-16,-4 6-16 15,0 9-19-15,-1 6-9 16,6-11-68-16,2-9-78 0</inkml:trace>
  <inkml:trace contextRef="#ctx0" brushRef="#br0" timeOffset="47146.409">4912 17326 1508 0,'-4'-1'283'0,"5"4"-55"15,6 5-47-15,8 11-67 16,13 10-33-16,1 8-34 15,2 4-13-15,5 4-17 16,-4-4-4-16,-2-8-9 16,-4-3-10-16,-7-12-54 15,-5-5-48-15</inkml:trace>
  <inkml:trace contextRef="#ctx0" brushRef="#br0" timeOffset="47388.4642">5165 17371 1367 0,'-6'-2'259'0,"-6"0"0"0,-1 5-75 16,-2 6-68-16,0 5-21 16,-5 9-39-16,0 2-11 15,1 7-15-15,-4 1-8 16,7-2-18-16,-5-3-4 15,5-8-3-15,6-5 0 0,4-1-21 16,7 2-26-16,5-11-94 16,4-2-174-16</inkml:trace>
  <inkml:trace contextRef="#ctx0" brushRef="#br0" timeOffset="47806.5053">5403 17626 802 0,'-8'-2'514'0,"-4"-2"-289"15,-8-1-60-15,0 0 9 16,-1 6-24-16,-1-1-20 16,2 6-40-16,4 2-22 15,6 4-43-15,4 0-15 16,7 3-13-16,4 1-3 0,8 1-2 15,2 1 0-15,9-4 1 16,6-3 2-16,2-8 7 16,0-7 9-1,-5-6 11-15,-6-7 8 0,-9-1 16 16,-6-1-3-16,-15 0 5 16,-5 3-12-16</inkml:trace>
  <inkml:trace contextRef="#ctx0" brushRef="#br0" timeOffset="83517.0383">16769 2445 756 0,'2'-3'242'15</inkml:trace>
  <inkml:trace contextRef="#ctx0" brushRef="#br0" timeOffset="95617.2202">3809 12411 679 0,'-2'-3'415'0,"2"0"-106"0,0-3-198 16,0 5-46-16,0 0-13 16,0 0-8-16,16-6-3 15,36-12 1-15,-24 11 3 16,8 0-8-16,-3 2-9 16,3 6-15-16,1 3-6 15,-5 7-5-15,7 7-2 16,-1 8 0-16,-3 3 0 15,9 6 0-15,3 0-1 0,6 3 1 16,10-2 0-16,-3-2 5 16,-3-7 5-16,1-10 5 15,-2-6 1-15,-4-11 0 16,1-6-3-16,-5-4 4 16,-1-7 1-16,1-1-1 15,-6-1-1-15,-7 5-5 16,-6 6-4-16,-12 11-2 15,-1 6 9-15,-8 1-87 16,-8-4-118-16</inkml:trace>
  <inkml:trace contextRef="#ctx0" brushRef="#br0" timeOffset="96230.6003">5072 12430 1020 0,'0'0'401'16,"1"0"-247"-16,4 8-49 15,-3 2-10-15,7 10-24 16,4 2-12-16,4 4-21 16,7 0-10-16,11-5-14 15,6-2-3-15,18-14-6 16,7-6 0-16,8-8 1 0,-2-6 0 15,2-7 2 1,-2-2 1-16,7-6 4 0,6-2 2 16,-7 4-1-16,2 2 1 15,-7 10 1-15,-6 6 0 16,8 12 0-16,-1 5 1 16,1 7-4-16,2 4-3 15,6 5-1-15,0 2-5 0,7 1 1 16,0-2 1-16,-15-6 19 15,-14 1-36-15</inkml:trace>
  <inkml:trace contextRef="#ctx0" brushRef="#br0" timeOffset="96785.0106">5576 11713 1437 0,'0'9'213'0,"3"16"-83"15,1 7-17-15,1 12-44 16,-2 2-20-16,-1-1-25 16,0 3-10-16,2-6-7 15,1-3-2-15,2-7-29 16,-1-13-43-16</inkml:trace>
  <inkml:trace contextRef="#ctx0" brushRef="#br0" timeOffset="97007.9388">5553 11628 1402 0,'3'-8'226'15,"4"-3"-60"-15,11 4-93 16,5 5-16-16,9 0-36 15,2 0-11-15,6-3-7 16,3-2 1-16,4 4-49 16,-3-4-63-16</inkml:trace>
  <inkml:trace contextRef="#ctx0" brushRef="#br0" timeOffset="97233.0671">5595 11822 1427 0,'0'1'210'0,"1"1"-76"0,5 0-28 15,-6-2-38-15,17 0-18 16,49 3-30-16,-21-2-8 15,1 1-27-15,5-2-96 16</inkml:trace>
  <inkml:trace contextRef="#ctx0" brushRef="#br0" timeOffset="97523.3699">5879 11946 1268 0,'1'0'273'0,"6"0"-105"16,2 0-50-16,6 5-40 15,0 3-17-15,7 12-29 16,0 2-11-16,0 8-14 16,2 0-4-16,-9-5-20 15,1 0-34-15,0-8-138 16</inkml:trace>
  <inkml:trace contextRef="#ctx0" brushRef="#br0" timeOffset="97741.9051">6091 11908 1326 0,'-6'3'280'0,"-4"1"-38"0,-5 6-103 16,-2 2-29-16,-4 4-46 16,-2 5-17-16,0 4-22 15,5 4-10-15,-4-7-11 16,7 1-1-16,0-5-6 15,0-3 0-15,14-1-64 16,1-6-57-16</inkml:trace>
  <inkml:trace contextRef="#ctx0" brushRef="#br0" timeOffset="98205.5167">6190 11778 1121 0,'-3'-1'360'16,"1"-2"-181"-16,4 3-51 0,-2 0-54 15,0 0-22-15,24 11-21 16,37 15-8-16,-23-10-2 16,1-1 0-16,3-2-12 15,-5 0 0-15,-7-4-1 16,-3-3-1-16,-12-2-2 15,-3-1 1-15,-5-3 0 16,-5 0 1-16,-2 0 3 16,-1 0 0-16,0 0-1 15,-3 1-1-15,-20 13 0 16,-27 36-2-16,28-24-3 16,1-2-2-16,12 0-3 15,-5-4-7-15,15-4-81 16,-1-8-119-16</inkml:trace>
  <inkml:trace contextRef="#ctx0" brushRef="#br0" timeOffset="98640.3851">6761 11744 1248 0,'-7'0'282'0,"-13"3"-139"15,4-1-27-15,0 2-58 16,0 5-25-16,4 2-30 15,3 6-3-15,4 6-6 16,4 3 0-16,2 3 1 16,6-1 0-16,7 2 2 15,6-5-1-15,10-1 1 16,3-3 1-16,6-8 6 16,1-4 4-16,-3-15 6 15,-8-3 15-15,-7-16 30 16,-2 0 14-16,-12-7 38 0,-1-5 11 15,-7 1 5 1,-6-1-5-16,-12 9-30 0,-8 10-17 16,-15 13-63-16,-8 9-34 15</inkml:trace>
  <inkml:trace contextRef="#ctx0" brushRef="#br0" timeOffset="147556.5803">3331 12587 86 0</inkml:trace>
  <inkml:trace contextRef="#ctx0" brushRef="#br0" timeOffset="180339.7748">10832 13316 1086 0,'-7'-2'388'0,"0"-2"-188"0,0-1-9 15,-7 2-38-15,7 0-17 16,-1 2-31-16,0 0-14 15,2 0-30-15,-8 1-12 16,3 5-21-16,-4 4-13 16,3 6-6-16,4 0-2 15,2 1-4-15,-2 1-1 0,8 1 0 16,0 0-1-16,4-3 3 16,5-3 1-16,0-6 0 15,2-2 1-15,6-3 0 16,0-1-1-16,5-3 1 15,3-1 1-15,-7-9 2 16,-3 0 2-16,-4-7 3 16,-5-5-1-16,-6-1 2 15,1 2-2-15,-11 0 24 16,-1 4 4-16,-5 5 5 16,0 1 2-16,0 4-24 15,0 3-5-15,4 5-9 16,-1 2-5-16,1 3-3 15,0 2-2-15,3 3-3 16,1 1 0-16,4 3-2 0,1 6 2 16,3 4 0-16,4 1 0 15,5 1 2-15,-2-4 0 16,4-7 0-16,4-4 0 16,0-3 0-16,4-2 0 15,0-6 1-15,-1-3 1 16,-2-7 2-16,-2-6 1 15,-7-2 2-15,-2-2 0 16,-5-1 1-16,-1 1-1 16,-6 6 9-16,-2 3 4 0,-4 7 6 15,-2 0 3-15,0 3-7 16,-1 3-6-16,-1 2-8 16,3 5-4-16,-1 7-3 15,2 1-3-15,4 6 0 16,1 1 0-16,4 1 2 15,4 2-1-15,1-3 0 16,1-2 0-16,10-3-1 16,-4-4 0-16,8-5-1 15,3-1 2-15,-6-10-2 16,5 0 2-16,1-9 0 16,-3 0 2-16,4-1 0 15,-3-4 2-15,-6-3 1 16,-1 0 0-16,-9 0 0 15,-1 1 3-15,-12 3 0 16,3 3 1-16,-8 5 0 0,-5 0-1 16,5 6-3-16,-9-2-1 15,7 4-1-15,1 6-1 16,1 0-3-16,3 6 0 16,3 4-1-16,1-1 0 15,2 7 1-15,4-1 1 16,4-1-1-16,0 1 3 15,7-6-4-15,2-1 1 0,6-1 0 16,7 0 0-16,-4-4 1 16,3-4 0-16,2-7 0 15,-6-6 2-15,3-5 0 16,-3-2 0-16,-6-5 3 16,-2 1 0-16,-7-3 1 15,-3 0 2-15,-9 0 0 16,-1 2 0-16,-3 3 1 15,-4 3-3-15,3 5 0 16,1 3-2-16,-4 5-2 16,4 1 0-16,-5 7-1 15,0 0-2-15,5 6 0 16,-1 2 1-16,7 3-1 16,-1 1 0-16,4 0 1 15,4 1 0-15,6-2-1 16,4 3 0-16,2-6 1 15,3-1 0-15,3-3 1 0,1-6-1 16,4-5 2-16,0-2 0 16,-5-12 0-16,-2-1 2 15,-4-5 1-15,-6-3 0 16,-3-1 1-16,-2-1-1 16,-8 0 3-16,2 1-2 15,-12 2 1-15,-4 4-1 16,-3 7-3-16,-3 3-1 15,6 11-2-15,6 5-3 0,0 7 1 16,2 1-2-16,4 7 3 16,-1-2 0-16,10-1 0 15,3 2 1-15,8-8 1 16,1-4 0-16,4-3 0 16,1-2 1-16,0-2 0 15,2 0 0-15,-1-3 0 16,-4-1-12-16,-2-6 269 15</inkml:trace>
  <inkml:trace contextRef="#ctx0" brushRef="#br0" timeOffset="181509.1049">11770 11901 951 0,'3'-7'471'0,"3"-4"-271"15,-2 5-37-15,-2 5 7 16,-2 4-42-16,-1-3-7 16,0 0-30-16,-3 12-22 0,-15 44-28 15,6-25-13-15,-3 11-15 16,-7 4-1-16,-8 1-2 15,-1 4-2-15,-6-6-1 16,6 1-2-16,9-3-65 16,6-6-58-16</inkml:trace>
  <inkml:trace contextRef="#ctx0" brushRef="#br0" timeOffset="181913.0227">11331 12743 1418 0,'-5'-4'231'0,"4"1"-49"16,-2 2-8-16,1 1-55 15,1 0-6-15,0 0-40 16,-8 18-15-16,-17 43-17 15,10-24-9-15,-3 9-17 16,-1 3-4-16,-4-1-7 16,3-2 0-16,-3-11-13 15,3-2-30-15,6-8-91 16,4 0-68-16</inkml:trace>
  <inkml:trace contextRef="#ctx0" brushRef="#br0" timeOffset="182244.4411">10991 13272 1439 0,'-2'1'235'0,"-1"0"-42"15,-3 5-9-15,-3 8-46 16,-4 5-15-16,-3 12-47 16,-3 3-22-16,-3 6-26 15,2 2-9-15,-1-1-11 16,-1-2-3-16,6-1-7 15,1-2-26-15,3-5-111 16,4 2-40-16</inkml:trace>
  <inkml:trace contextRef="#ctx0" brushRef="#br0" timeOffset="182648.5719">10614 13869 1469 0,'-4'-1'257'0,"-4"1"-51"16,-1 4-31-16,-4 6-48 15,-2 7-27-15,3 7-36 16,-7 7-15-16,-3 4-26 15,1 6-8-15,-5 1-8 16,5-2-1-16,0 6-4 16,1-4-14-16,4-4-71 15,-3 0-68-15</inkml:trace>
  <inkml:trace contextRef="#ctx0" brushRef="#br0" timeOffset="182961.149">10138 14533 1227 0,'0'1'303'0,"-5"-1"-125"15,-2 7-67-15,0 6 6 16,-6 5-21-16,0 8-4 16,-2 7-11-16,-6 9-11 0,-6 3-15 15,2 6-9-15,-6-1-12 16,5 0-8-16,1-2-15 16,2-3-2-16,1-4-16 15,0-1-28-15,6-7-107 16,-1-4-134-16</inkml:trace>
  <inkml:trace contextRef="#ctx0" brushRef="#br0" timeOffset="183234.4193">9561 15355 1279 0,'-3'6'234'16,"-5"9"-154"-16,-5 4 6 15,-3 6 0-15,1 2 0 16,-5 6 3-16,2 0-11 16,-3 3-17-16,-1 6-3 15,-2 2-20-15,-4 3-16 16,0 0-14-16,0-4-2 0,3-3-79 15,6-6-110-15</inkml:trace>
  <inkml:trace contextRef="#ctx0" brushRef="#br0" timeOffset="183516.994">9120 16108 1282 0,'-5'8'236'0,"-5"10"-152"16,0 4-1-16,-2 5 9 15,-3 2-22-15,-4 8-6 16,-3 1-3-16,-2 3-9 0,-2 2 1 15,-1-3-20-15,2 3-5 16,-4-5-11-16,6-1-1 16,7-5-85-16,3-8-64 15</inkml:trace>
  <inkml:trace contextRef="#ctx0" brushRef="#br0" timeOffset="183806.5556">8552 17027 1363 0,'-9'18'209'16,"-9"10"-114"-16,-1 5-43 16,3 6 2-16,-5 0-17 15,6 3 0-15,4-3-11 16,-2-5-12-16,8-5-16 16,-3-3-38-16,-1-11-146 15</inkml:trace>
  <inkml:trace contextRef="#ctx0" brushRef="#br0" timeOffset="184151.2602">8270 17644 1013 0,'-6'4'375'0,"-7"8"-252"16,-2 1-17-16,-1 12-6 16,-2 2-9-16,1 7 6 15,-4 3 1-15,0 0-16 16,-2-4-3-16,0 0-21 15,0-5-15-15,2 4-17 16,0-3-13-16,5 1-10 16,4 0-1-16,1-7-2 15,7-1 6-15,4-8 92 16</inkml:trace>
  <inkml:trace contextRef="#ctx0" brushRef="#br0" timeOffset="185907.3076">10850 13769 1225 0,'0'-3'326'16,"0"-1"-116"-16,-3 3-32 0,1 1-21 15,1 0-51-15,0 0-30 16,-4 30-39-16,-4 38-13 16,7-18-18-16,-2 2-2 15,1 4-4-15,3 0-46 16</inkml:trace>
  <inkml:trace contextRef="#ctx0" brushRef="#br0" timeOffset="186241.5593">10832 14430 1108 0,'1'-4'370'0,"1"-8"-181"16,-2 5 10-16,-1 7-25 16,-1 3-20-16,0-3-50 15,0 5-29-15,-3 25-39 16,-5 44-12-16,5-28-15 15,3 4-4-15,3-1-15 0,3-1-45 16,4-1-386-16</inkml:trace>
  <inkml:trace contextRef="#ctx0" brushRef="#br0" timeOffset="186806.5006">10837 15693 1524 0,'0'4'244'0,"0"8"-122"16,0 4-39-16,-1 8-34 15,3 6-20-15,0 3-17 16,0 2-7-16,0 3-37 16,-4-4-86-16</inkml:trace>
  <inkml:trace contextRef="#ctx0" brushRef="#br0" timeOffset="187169.8689">10865 16450 1213 0,'-1'1'342'0,"0"5"-53"15,1 5-97-15,-4 7-85 16,4 11-28-16,-2 5-48 16,1 6-13-16,1 5-12 15,-1-4-6-15,1 4-84 16,0-5-92-16,2 0-86 16</inkml:trace>
  <inkml:trace contextRef="#ctx0" brushRef="#br0" timeOffset="187438.247">10897 17043 890 0,'-1'1'469'16,"-2"2"-245"-16,-2 2-42 16,5 7 15-16,-1 5-7 15,1 12-25-15,2 10-24 16,-1 10-50-16,-1 0-20 16,3-1-15-16,-1-7 38 0</inkml:trace>
  <inkml:trace contextRef="#ctx0" brushRef="#br0" timeOffset="188039.1172">11046 17352 1540 0,'-2'0'300'16,"1"-1"-81"-16,9 6-116 15,10 7-24-15,18 5-46 16,6 5-5-16,7 7-5 16,-7 10-4-16,-5 8 3 15,-7 3-18-15,-10-5-103 16,2-13-104-16</inkml:trace>
  <inkml:trace contextRef="#ctx0" brushRef="#br0" timeOffset="188278.6148">11368 17386 1448 0,'-7'-1'267'0,"-4"1"-12"0,1 0-59 16,-2 3-83-16,3 3-38 15,-3 8-38-15,-2 1-11 16,-8 11-10-16,-1 4-4 15,-6 11-7-15,0 6-1 16,1 8-1-16,0-6-1 16,6-8 0-16,2-9-18 15,12-17-79-15,7-7-65 0</inkml:trace>
  <inkml:trace contextRef="#ctx0" brushRef="#br0" timeOffset="188717.4972">11512 17581 1202 0,'-5'1'286'16,"-5"2"-168"-16,-2 2-6 16,-2 4-27-16,2 6-8 15,0 2-32-15,2 1-15 16,3 4-17-16,2-3 0 15,5 4 3-15,4 1 3 16,7-5-6-16,3 0-2 0,7-10-8 16,1-1-3-16,1-8 32 15,2-3 9-15,-3-8 42 16,0-5 20-16,-8-3 7 16,-7-3 4-16,-14-1-10 15,-8 3-16-15,-12 6-43 16,1 0-10-16,-3 6-320 15</inkml:trace>
  <inkml:trace contextRef="#ctx0" brushRef="#br0" timeOffset="198333.6954">10800 13350 610 0,'4'4'326'15,"0"-2"-75"-15,2 3-155 16,0-2-21-16,-5-2-1 16,-1 2-11-16,-1-3 3 15,0 0-3-15,0 0-17 16,0 0-31-16</inkml:trace>
  <inkml:trace contextRef="#ctx0" brushRef="#br0" timeOffset="247548.6438">7625 12386 1288 0,'-7'-1'259'16,"-4"-1"-115"-16,5-6-51 16,5-6-6-16,8-11-18 15,3-11-6-15,16-23-2 16,9-8 5-16,22-11 7 16,3 2-6-16,6 22-18 15,-1 11-10-15,-2 31-16 16,3 11-8-16,13 16-5 15,5 8-2-15,8 15 0 16,5 12-2-16,9 6-1 16,8-5 0-16,2-24 0 15,-3-22 2-15,-12-33 0 16,-10-17 2-16,-7-18-42 16,-4-5-65-16</inkml:trace>
  <inkml:trace contextRef="#ctx0" brushRef="#br0" timeOffset="248072.0904">9200 11851 1517 0,'-1'3'235'0,"3"6"-113"16,12 1-26-16,12 2-31 15,8 5-11-15,9 3-21 16,-2 1 2-16,0 6 14 0,-3 2 10 16,0 0 4-16,1-3-8 15,5-9-19-15,5-19-10 16,10-23-14-16,1-11-1 15,16-11-6-15,12 3-3 16,22 6-3-16,12 10-3 16,4 22 2-16,-2 10 0 15,-7 25 3-15,2 15 2 0,-11 18 6 16,-3 13-1 0,-17 10 1-16,-9-1-2 0,-12-12-22 15,-4-12-27-15</inkml:trace>
  <inkml:trace contextRef="#ctx0" brushRef="#br0" timeOffset="248539.0154">8851 11171 1250 0,'-1'20'306'16,"-8"12"-90"-16,4 19-84 15,4 3-25-15,0 6-53 16,5 5-23-16,4-11-15 16,-2-2-2-16,0-14-5 15,-3-13 4-15,0-16-57 16,0-10-62-16</inkml:trace>
  <inkml:trace contextRef="#ctx0" brushRef="#br0" timeOffset="248724.6599">8777 11207 1490 0,'8'-15'259'0,"0"-10"-61"16,18-1-86-16,5 3-28 16,7 12-22-16,10 8-21 15,3 9-16-15,-3 3 1 16,3 2-57-16,-8-7-62 15</inkml:trace>
  <inkml:trace contextRef="#ctx0" brushRef="#br0" timeOffset="248944.1246">8859 11363 1531 0,'-1'1'284'0,"4"3"-59"15,9 1-47-15,13-4-76 16,9 0-25-16,12-3-47 16,6 1-14-16,-1 3-43 15,-1 2-59-15</inkml:trace>
  <inkml:trace contextRef="#ctx0" brushRef="#br0" timeOffset="249187.4106">9184 11415 1546 0,'7'4'286'16,"9"5"-102"-16,6 9-46 0,8 2-67 15,1 2-28-15,-2 4-28 16,-1-2-5-16,-8 0-44 16,-1-1-36-16,-3-9-120 15</inkml:trace>
  <inkml:trace contextRef="#ctx0" brushRef="#br0" timeOffset="249367.0884">9420 11421 1512 0,'-6'11'317'16,"-13"3"-23"-16,-3 13-104 15,-4 4-47-15,-10 5-70 16,-3 1-22-16,5-3-31 15,5-8-10-15,13-17-30 0,13-6-33 16,14-14-35-16</inkml:trace>
  <inkml:trace contextRef="#ctx0" brushRef="#br0" timeOffset="249854.5248">9916 11225 1495 0,'-1'3'259'0,"-6"5"-73"15,-4 5-40-15,-10 7-61 16,-1 5-22-16,-10 0-35 15,-2 0-7-15,1-3-9 0,-6-5-4 16,9-3-7-16,2-2-1 16,6-4-2-16,8 1-1 15,10-2-2-15,4 0 0 16,13 2 8-16,9-2 7 16,19 2 21-16,4 3 10 15,-2 0 4-15,-1 7-5 16,-9 7-11-16,-4 0-6 0,0 1-41 15,-6-5-15-15</inkml:trace>
  <inkml:trace contextRef="#ctx0" brushRef="#br0" timeOffset="250379.2996">10339 11321 1423 0,'-15'1'258'0,"-8"2"-32"0,-7 5-87 15,5 3-32-15,1 9-54 16,2 1-20-16,9 4-26 16,8 0-4-16,15 2-6 15,7-2-2-15,16-3-1 16,8-5 2-16,7-10 4 16,-1-4 1-16,3-11 4 15,-7-9 9-15,-10-5 33 16,-6 1 26-16,-20-4 31 15,-11 6 9-15,-19 0-19 16,-9-3-27-16,-11 4-40 16,2 1-33-16</inkml:trace>
  <inkml:trace contextRef="#ctx0" brushRef="#br0" timeOffset="285952.7654">5073 8847 1447 0,'-17'-6'274'16,"-12"-5"-17"-16,-16 3-79 15,-5 3-21-15,-3 9-71 16,-1 8-29-16,15 11-37 15,5 5-13-15,18 7-12 16,9-1-3-16,21 7-4 0,14-7 2 16,17-6 4-16,10-3 2 15,1-17 4-15,-1-1 0 16,-9-7 3-16,-10-8 1 16,-12 2 4-16,-11-4 5 15,-19 4 4-15,-9 4-1 16,-23 3-3-16,-8 7-3 15,-21 7 0-15,-5 5-2 16,8 10-4-16,6 4-3 0,24 11-3 16,12 8 1-16,19 4 9 15,7-3 4-15,22-2 13 16,12-7 2-16,22-15-4 16,11-1-3-16,-1-20-7 15,-1-3-1-15,-15-12 330 16</inkml:trace>
  <inkml:trace contextRef="#ctx0" brushRef="#br0" timeOffset="286485.9781">5250 9255 1060 0,'-2'-4'435'0,"-2"-4"-169"15,0 8-43-15,1 13-110 16,-1 8-25-16,4 15-46 16,4 4-13-16,9-3 0 15,5-6 1-15,11-12 13 16,5-8 8-16,4-11 7 16,4 0-1-16,-3-4-11 15,-4-7-4-15,-9 4-12 16,-5-3-6-16,-10 1 2 15,-5-1-4-15,-6-7-83 0,-1-4-62 16</inkml:trace>
  <inkml:trace contextRef="#ctx0" brushRef="#br0" timeOffset="286800.7868">5722 9247 1157 0,'-5'-3'362'0,"-3"-2"-116"16,-5 5-16-16,-9 6-74 15,2 8-24-15,-1 11-72 16,5 4-28-16,15 8-32 16,6-1-7-16,16-7-3 15,4 5 2-15,10-16 2 16,5-5 2-16,6-12 8 15,0-10 13-15,-9-7 29 16,-11-4 17-16,-23 1 28 16,-10 4 8-16,-27 12-21 15,-7 3-20-15,-8 12-35 16,5-1-14-16,21-7-19 16,11-2-408-16</inkml:trace>
  <inkml:trace contextRef="#ctx0" brushRef="#br0" timeOffset="287085.9403">5943 9254 1531 0,'6'1'311'15,"9"3"-30"-15,14-4-162 16,4 1-28-16,16 1-55 16,-5-1-14-16,1-1-8 15,0-2-14-15,-10-1-68 16,-2-2-61-16</inkml:trace>
  <inkml:trace contextRef="#ctx0" brushRef="#br0" timeOffset="287250.7236">6151 9289 1486 0,'0'9'260'0,"1"10"-47"15,7-1-13-15,-1 0-35 0,2 3-21 16,-2 3-41-16,-3 2-16 15,1 0-38-15,-1-3-19 16,-2-6-45-16,3-2 53 16</inkml:trace>
  <inkml:trace contextRef="#ctx0" brushRef="#br0" timeOffset="287594.0618">6647 9262 1458 0,'2'-1'268'16,"6"0"-18"-16,-10 11-82 16,-6 8-10-16,-7 9-57 15,-10 4-27-15,-6-1-43 16,-3-2-10-16,0-8-10 15,7-4-3-15,2-14-3 16,2-2-1-16,7-10-16 16,-1-7-4-16,16-1-5 15,5-2-3-15,11 1 15 0,6 5 10 16,2 7 30 0,4 8 13-16,3 15 33 15,1 10 8-15,-4 7-16 0,1 6-10 16,-8-3-28-16,-1-1-43 15</inkml:trace>
  <inkml:trace contextRef="#ctx0" brushRef="#br0" timeOffset="288033.2244">6906 9338 1493 0,'-2'19'267'16,"-4"10"-54"-16,13 2-100 15,7 1-13-15,13-4-23 16,0-5-10-16,4-11-6 16,1-2-2-16,2-15-19 15,-1-10-8-15,-6-14-9 0,-5-11-1 16,-12-18-1-16,-7-1-1 16,-10-10 0-16,-11 1-1 15,-27-6-5-15,-10-2-5 16,-17 6-8-16,-6 10-2 15,6 31 9-15,9 20 9 16,19 29 2-16,15 10-1 16,28 8-17-16,13 3-7 0,37-6-10 15,18-2-34-15,23-4-46 16</inkml:trace>
  <inkml:trace contextRef="#ctx0" brushRef="#br0" timeOffset="288494.2378">7517 9332 1475 0,'-13'-8'262'15,"-12"-9"-66"-15,-4 0-25 16,-4 8-34-16,2 3-39 16,3 14-33-16,4 7-17 0,10 9-36 15,9 3-9-15,9-1-1 16,11 1 4-16,10-5 13 16,2-3 8-16,3-7 7 15,-3-8 1-15,-3-6-7 16,-2-6-4-16,-4-9-1 15,-3-1-9-15,-5-4-67 16,2 1 395-16</inkml:trace>
  <inkml:trace contextRef="#ctx0" brushRef="#br0" timeOffset="288822.4234">7680 9278 1534 0,'0'1'260'16,"-2"2"-106"-16,1 4-40 16,0-7-34-16,0 0-2 15,-5 20-19-15,-6 37-10 16,10-27 3-16,5 0-3 15,11 1-4-15,4-3 4 16,13-9-10-16,1-7 2 0,8-11-1 16,-4-7-4-16,-4-8-9 15,-2-2-2-15,-14-10-5 16,-4-2-1-16,-4-5-1 16,-3 1-18-16,0 2-78 15,-3 2-41-15</inkml:trace>
  <inkml:trace contextRef="#ctx0" brushRef="#br0" timeOffset="288958.0566">7840 8990 1737 0,'-6'-1'430'0,"-3"0"-214"15,3 3-92-15,4 4-112 16,8 4-22-16</inkml:trace>
  <inkml:trace contextRef="#ctx0" brushRef="#br0" timeOffset="289345.2562">8221 9237 1489 0,'-4'2'242'0,"-5"5"-85"15,2 0-26-15,10 8-49 16,8 3-3-16,13 3-27 16,7 6 3-16,1-3 18 15,-3 1 8-15,-14-1 6 16,-8-3-2-16,-15-4-21 16,-9-3-7-16,-20-2-10 15,-11-3-7-15,-2-4-14 16,0-2-11-16,14-4-25 0,13-4-15 15</inkml:trace>
  <inkml:trace contextRef="#ctx0" brushRef="#br0" timeOffset="289778.901">9086 8743 1239 0,'-5'-4'333'15,"-1"-8"-76"-15,0 21-78 0,1 11-36 16,2 28-39-16,2 12-11 15,1 27-26-15,1 6-12 16,-1-1-25-16,2-3-11 16,1-23-26-16,3-13-21 15,-1-18-75-15,2-15-64 16</inkml:trace>
  <inkml:trace contextRef="#ctx0" brushRef="#br0" timeOffset="290113.339">9420 9124 1435 0,'-17'-1'258'0,"-12"1"-21"16,2 5-63-16,1 7-100 15,10 9-26-15,5 11-38 16,6 3-3-16,13 7-1 16,5 1-4-16,11-4-2 15,4-3 0-15,2-14 14 16,2-6 4-16,-1-15 28 16,-6-7 14-16,-10-10 23 15,-10-2 8-15,-18-9-12 0,-10 3-18 16,-10 3-38-16,-1 4-16 15,4 7-45-15,7 1 362 16</inkml:trace>
  <inkml:trace contextRef="#ctx0" brushRef="#br0" timeOffset="290490.099">9879 9206 1232 0,'-7'-4'316'15,"-3"-3"-101"-15,-6 3-19 16,0 1-7-16,-5 3-21 15,-2 2-31-15,-1 4-68 16,-3 4-29-16,8 6-37 16,2 3-7-16,12 7-6 15,8 3 0-15,13 1 1 16,5-3 2-16,10-7 3 0,-1-9 1 16,4-13 3-1,0-6 3-15,-5-15 3 0,-4-6 3 16,-13-1 5-16,-10-2 1 15,-11 4-3-15,-5 7-12 16,-9 10 364-16</inkml:trace>
  <inkml:trace contextRef="#ctx0" brushRef="#br0" timeOffset="290916.9897">10121 9304 1254 0,'10'4'313'0,"14"7"-40"16,7 1-97-16,6 0-45 15,-3-4-17-15,-7-5-33 16,-1-4-17-16,-6-11-20 16,-4-5-10-16,-3-7-10 15,-5-5-1-15,-9-1-4 16,-10-1-4-16,-9 2-4 0,-10 4-4 16,-8 12-7-16,3 6-3 15,-1 18-3 1,5 10-2-16,5 12-2 0,5 9 2 15,8 11 10-15,10 7 12 16,12 6 30-16,11 4 9 16,10-4 1-16,1-3-10 15,-4-9-20-15,-6-6-32 0,3-11-35 16,-9-11-481-16</inkml:trace>
  <inkml:trace contextRef="#ctx0" brushRef="#br0" timeOffset="291427.8077">10562 9356 1312 0,'4'9'260'0,"1"6"-98"15,12-1-29-15,6-4 3 16,8-8-20-16,9-2-7 15,-1-9-39-15,-6-2-23 16,-4-9-29-16,-10-2-3 16,-10-7 0-16,-5-1 2 0,-8 0-2 15,-7 5-1-15,-14 3-4 16,-4 5-3-16,-12 6-3 16,-1 6-3-16,4 14-5 15,0 7-3-15,13 15-5 16,5 8 1-16,11 13 0 15,3 6 0-15,14 7 9 16,8 3 6-16,12 5 36 16,7-4 11-16,-1-5 6 15,-13-34 1 1,-11-15-34-16,2 1-28 0,27 16-40 16,-7-15 391-16</inkml:trace>
  <inkml:trace contextRef="#ctx0" brushRef="#br0" timeOffset="291608.14">11108 9435 1741 0,'-3'0'457'15,"-5"0"-154"-15,0 4-150 16</inkml:trace>
  <inkml:trace contextRef="#ctx0" brushRef="#br0" timeOffset="309118.9342">15385 14442 1408 0,'-8'0'254'16,"-6"1"-49"-16,-3 4-44 16,1 2-25-16,0 2-50 15,2 4-23-15,5 2-42 16,2 0-9-16,6 4-10 16,2-5-2-16,6 4-2 15,3 0-1-15,7-9 1 16,4 4 0-16,3-10 3 15,1 1 1-15,1-4 0 16,-2-10 5-16,-2-1 21 16,-2-10 9-16,-5-3 15 15,-6 1 11-15,-9-6 26 16,-8 5 13-16,-13 2-3 16,-2 3-3-16,-6 9-34 0,-1 5-21 15,2 5-14-15,1 0-12 16,4 7-11-16,3 0-4 15,8 6-2-15,1 2-4 16,9 1-1-16,1 2-2 16,7 0 0-16,4 4 2 15,6-2-1-15,4 0 1 16,2-11 2-16,2-5 0 16,2-4 3-16,1-7 1 0,-3 1 1 15,0-3 1-15,-9-11 2 16,-1 5 1-16,-9-11 0 15,-5 1 1-15,-4 0-1 16,-8-7 1-16,-6 9-1 16,-1 0 0-16,-5 10-1 15,3 8-2-15,-5 11-1 16,1 6-1-16,4 5-2 16,-2 1-1-16,9 1 1 15,6-1-3-15,6 2 1 16,4 2 0-16,10 0 0 15,3 1 0-15,4-5 4 16,3-2-1-16,4-5 1 16,1-4 0-16,1-10 0 15,0-6 1-15,-3-6 2 16,-4-8 2-16,-5-2-1 16,-2 2 3-16,-13-4-1 0,-6 6 2 15,-12 4 1-15,-7 2 1 16,-5 9 1-16,-1 2-2 15,-2 6-2-15,1 0-1 16,4 5-5-16,4 4-1 16,9 0-4-16,4 9 0 15,6-1-2-15,3 3 2 16,6 3-1-16,3-5 1 16,8 0 0-16,3-3-2 0,4-9 5 15,1-8-1-15,-1-2 3 16,0-11 1-16,-6-2 1 15,-1-4 2-15,-6-10 1 16,-6 2 0-16,-8 3 1 16,-9 2 2-16,-9 13 0 15,-6 1-1-15,-2 13 7 16,3 5 1-16,0 8-1 16,8 2-3-16,12 6-10 15,1-5-1-15,8-3-2 16,4 0-1-16,3-10-3 15,5-1 0-15,3-9-31 16,1-4-20-16,-2-8 291 16</inkml:trace>
  <inkml:trace contextRef="#ctx0" brushRef="#br0" timeOffset="309668.6152">15434 14837 1313 0,'-5'-9'322'0,"-2"-3"14"15,1 5-80-15,2 7-40 16,-1 12-85-16,1 8-31 0,3 14-61 16,-1 8-12-1,2 10-20-15,2 2-10 0,2 6-70 16,3 1 22-16</inkml:trace>
  <inkml:trace contextRef="#ctx0" brushRef="#br0" timeOffset="309967.8728">15374 15423 1442 0,'0'-2'260'0,"0"-3"-12"0,0 3-8 15,0 2-50-15,0 0-43 16,-1 8-57-16,0 22-23 16,-3 41-40-16,3-28-12 15,1 11-17-15,0-3-41 16,2-1-99-16,2-2 82 15</inkml:trace>
  <inkml:trace contextRef="#ctx0" brushRef="#br0" timeOffset="310252.3007">15348 16008 1619 0,'-1'0'352'0,"-1"2"-135"16,0 4-29-16,1-6-66 15,-2 18-27-15,1 55-47 16,2-23-23-16,2 5-14 0,4 0-10 15,2-4-45 1,2-6-63-16,0-5-161 16,-2-5-213-16</inkml:trace>
  <inkml:trace contextRef="#ctx0" brushRef="#br0" timeOffset="310461.8188">15377 16563 1371 0,'-3'7'297'15,"-4"7"32"-15,0 15-150 16,-1 10-14-16,1 16-96 16,2 8-33-16,7 5-27 15,1-3 2-15,6-6-97 16,0-6 55-16</inkml:trace>
  <inkml:trace contextRef="#ctx0" brushRef="#br0" timeOffset="310990.7618">15114 17407 1632 0,'-1'2'360'0,"5"5"-127"16,3 7-81-16,16 10-69 15,7 4-9-15,10 11-33 0,4 3-2 16,-1 4-14-16,-3 0-9 15,-7-11-48-15,-2-5-43 16,-10-15-200-16</inkml:trace>
  <inkml:trace contextRef="#ctx0" brushRef="#br0" timeOffset="311211.6191">15438 17379 1418 0,'-7'-5'277'0,"-8"-3"25"16,1 5-66-16,-7 13-63 16,-1 6-38-16,-5 10-39 15,-5 4-20-15,0 8-35 16,1 0-14-16,-3 1-22 16,9-3-2-16,8-6-22 15,2-6-21-15,13-10-81 16,4-3-38-16</inkml:trace>
  <inkml:trace contextRef="#ctx0" brushRef="#br0" timeOffset="311589.6094">15639 17599 1413 0,'-13'-2'283'16,"-7"2"19"-16,-6 4-129 15,2 4-34-15,3 8-66 16,2 0-29-16,16 7-31 16,7 3-7-16,18-6-5 15,2 1 4-15,5-9 17 16,4-8 3-16,-5-5 31 16,-1-6 12-16,-3-5 15 15,-13-3 6-15,-13-2-28 16,-4 5-4-16,-14 1 236 15</inkml:trace>
  <inkml:trace contextRef="#ctx0" brushRef="#br0" timeOffset="314264.3987">13650 16080 295 0,'0'0'213'16,"4"0"109"-16,-3 0-14 16,-1-1-61-16,0 0-117 15,0 0-31-15,7-4 2 16,10-1-17-16,36-40 4 16,-26 16-15-16,6-3-6 15,7-14-1-15,10-13 8 0,18-11-6 16,7-4-10-16,3 3-21 15,-6 7-14-15,-17 14-14 16,-6 9-1-16,-8 6-30 16,-2 3-53-16,-2 0-330 15</inkml:trace>
  <inkml:trace contextRef="#ctx0" brushRef="#br0" timeOffset="314648.8861">14608 15217 1018 0,'1'-1'377'15,"6"-5"-237"-15,6 0-18 16,1-10 2-16,8 1 0 16,7-12-20-16,2-5-10 0,11-5-3 15,5-10-6-15,4-11-21 16,6-2-14-16,1-4-28 15,6 2-8-15,-9 7-6 16,-2 7-1-16,-12 6-18 16,-12 3-32-16,-2 6-123 15,-1 1-269-15</inkml:trace>
  <inkml:trace contextRef="#ctx0" brushRef="#br0" timeOffset="314993.3384">15396 14495 631 0,'-1'-1'404'0,"1"-5"-79"0,0 0-170 15,0 5-43-15,0 0 12 16,1-6-4-16,22-11 3 16,40-40-16-16,-22 23 7 15,5-10-13-15,4-4-11 16,2-3-24-16,4-1-14 0,5-8-21 16,3-3-7-16,4-1-12 15,-7 3-3-15,-3 8-3 16,-6 10-2-16,-17 10-6 15,-7 6-26-15,-3 11-72 16,-9 3-8-16</inkml:trace>
  <inkml:trace contextRef="#ctx0" brushRef="#br0" timeOffset="315382.1848">16267 13585 1258 0,'0'-2'280'16,"6"-3"-107"-16,4-5-7 0,10-13-15 16,9-2-6-16,18-17-16 15,10-7-11-15,14-11-25 16,4-6-13-16,-3-2-29 15,-4 6-14-15,-14 7-20 16,-8 7-5-16,-13 15-28 16,-6 4-41-16</inkml:trace>
  <inkml:trace contextRef="#ctx0" brushRef="#br0" timeOffset="315906.1302">17114 12861 913 0,'5'-4'452'16,"3"-5"-270"-16,10-9-46 15,4-5 13-15,10-9 13 16,8-7-3-16,14-12-23 15,11-9-18-15,10-11-36 16,3-4-18-16,-4 1-29 16,-4 2-13-16,-10 14-14 0,-6 5 7 15,-9 13-59-15,-5 10-42 16</inkml:trace>
  <inkml:trace contextRef="#ctx0" brushRef="#br0" timeOffset="316236.9055">18193 11891 1403 0,'8'-8'229'0,"11"-12"-64"15,5-6 1-15,15-9-51 16,5-7-13-16,19-8-26 16,2-4-12-16,2-6-15 15,-1 4-11-15,-16 4-18 16,-7 4-5-16,-8 13-10 15,-7 3-25-15,-6 9-122 16,-4 6-118-16</inkml:trace>
  <inkml:trace contextRef="#ctx0" brushRef="#br0" timeOffset="316596.019">19095 11065 450 0,'-1'0'332'0,"1"4"83"16,4-3-192-16,-4-2-105 15,0 0-10-15,0-1 5 16,11-2 4-16,36-48-9 16,-21 22-7-16,16-15-15 15,9-7-15-15,16-9-26 16,9-1-6-16,5 1 1 16,-5-2 0-16,-5 9-2 15,-8 6-4-15,-15 10-14 16,-9 9-20-16,-15 14-74 15,-10 6-75-15</inkml:trace>
  <inkml:trace contextRef="#ctx0" brushRef="#br0" timeOffset="317466.0315">12891 16715 765 0,'-3'5'430'16,"2"2"-180"-16,1-2-125 16,10-9-4-16,5-9 2 15,21-14 7-15,13-6-13 16,17-15-16-16,8-4 4 16,-3-7-14-16,-7-2-9 15,-14 9-25-15,-5 9-16 0,-15 18-4 16,-10 7 310-16</inkml:trace>
  <inkml:trace contextRef="#ctx0" brushRef="#br0" timeOffset="395294.265">22101 15910 794 0,'0'-8'533'16,"-1"-4"-300"-16,-3-1-58 16,-2 1 13-16,-3 2-24 0,-1 2 0 15,-6 1-31-15,-2 3-19 16,-1 3-23-16,-7 1-11 16,8 2-39-16,1 5-14 15,2 1-20-15,7 6-9 16,1 3-6-16,0 3-2 0,11 5-2 15,3 0 0-15,11 1 4 16,1-2 2-16,2-7 3 16,4-2 2-16,0-10 1 15,2-5 0-15,0-11 3 16,-5-8 2-16,-6-6 3 16,-6-2 3-16,-10-1 8 15,-4 0 13-15,-15 3 17 16,-4 2 7-16,-9 5-3 15,1 5-10-15,-4 7-21 16,3 6-9-16,4 7-12 16,4 7-4-16,9 6-5 15,1 3-1-15,14 2-2 16,2 0-1-16,11 0 1 16,4-1 2-16,5-3 1 15,6-4 2-15,4-6 2 16,2-5 1-16,-2-9 3 0,-3-8 0 15,-7-5 3 1,-4 0 2-16,-9-2 1 0,-3 2 1 16,-9-4 2-16,-7-2 0 15,-8 4 0-15,-4 0 0 16,-7 9-3-16,-1 3 1 16,5 10-4-16,-3 3-1 15,10 9-2-15,2 2-3 16,1 2-2-16,5 1-3 15,7-1-1-15,3 6 0 0,12-3 1 16,5-1 1-16,6-6 3 16,3-7 1-16,2-8 2 15,-1-1 1-15,-3-11 1 16,-1-3 4-16,-7-7 1 16,-3 0 2-16,-12-2 2 15,-5 5 0-15,-9 4 13 16,-7-1 4-16,-4 8 5 15,-5 1 0-15,1 6-13 16,6 5-6-16,5 4-12 16,2 3-5-16,12 3-6 15,3 0 0-15,8 3-2 16,9-2 2-16,5-2 2 16,2-10 2-16,6-3 4 15,-3-6 2-15,-4-6 1 0,-4-1 4 16,-12-6 3-16,-3 3 2 15,-11-3 1-15,-6 4-2 16,-8 1-1-16,-5-1-1 16,-5 5 0-16,4 5-4 15,6 5-3-15,3 6 4 16,13 7-6-16,-3-4 229 16</inkml:trace>
  <inkml:trace contextRef="#ctx0" brushRef="#br0" timeOffset="395765.173">22022 16258 1491 0,'-4'-5'310'15,"-1"-2"-9"-15,-1 6-78 16,2 1-36-16,-1 9-71 15,2 6-32-15,3 13-53 16,3 8-13-16,1 9-43 16,-3 3-2-16,5 5-92 15</inkml:trace>
  <inkml:trace contextRef="#ctx0" brushRef="#br0" timeOffset="395975.6115">21998 16771 1550 0,'0'11'287'0,"-4"7"-95"15,4 10-124-15,0 4-12 16,1 3-54-16,3 3-20 15,0 4-202-15</inkml:trace>
  <inkml:trace contextRef="#ctx0" brushRef="#br0" timeOffset="396318.7009">21752 17383 1821 0,'0'3'467'0,"4"3"-269"16,5 3-60-16,16 10-48 15,5 5-22-15,8 13-47 16,0 11-7-16,-6 10-32 0,-3 2-44 16,-3-4-23-16,1-11-54 15,-1-12-203-15</inkml:trace>
  <inkml:trace contextRef="#ctx0" brushRef="#br0" timeOffset="396544.6082">22066 17451 1436 0,'-7'-6'293'15,"-4"-2"41"-15,0 4-137 16,-2 5-35-16,-2 10-43 15,-8 8-8-15,-6 14-37 16,-2 6-15-16,-7 6-28 16,0 3-9-16,1-2-16 15,5-7-13-15,15-7-43 16,9-3-33-16,13-14-57 16</inkml:trace>
  <inkml:trace contextRef="#ctx0" brushRef="#br0" timeOffset="396895.8539">22240 17702 1340 0,'-8'-1'275'0,"-9"0"-31"15,-1 3-69-15,-3 5-18 0,1 6-61 16,5 4-33-16,7 3-41 16,7 2-8-16,6 4-12 15,10 0 0-15,10-3-1 16,4-7-1-16,6-14 5 15,-1-5 10-15,-9-12 39 16,-4-7 23-16,-18-2 20 16,-7-1-5-16,-18 2-25 15,-5 9 175-15</inkml:trace>
  <inkml:trace contextRef="#ctx0" brushRef="#br0" timeOffset="398136.3942">18449 12577 763 0,'-5'-5'454'0,"-8"-6"-190"16,3 1-124-16,3 5-4 16,3 2-16-16,4 7-23 15,7 3-13-15,12 9-21 16,6 7 14-16,16 10-29 15,2 5-15-15,16 10-19 16,1 1-7-16,12 5-66 16,4 5-71-16</inkml:trace>
  <inkml:trace contextRef="#ctx0" brushRef="#br0" timeOffset="398526.3495">19328 13280 873 0,'-4'-4'398'0,"-7"-1"-187"16,4 4-122-16,4 1-8 15,2 0 2-15,1 0-19 16,0 0 13-16,0 0 18 16,3 1 4-16,26 1-2 15,42 53-11-15,-21-14-38 16,8 7-19-16,5 12-20 15,-2-3-4-15,11 2 0 16,-3 0-1-16,-3-5-47 16,-8-2-26-16,-10-11-87 15,-8-8-123-15</inkml:trace>
  <inkml:trace contextRef="#ctx0" brushRef="#br0" timeOffset="398809.5918">20181 13923 1519 0,'0'0'287'0,"4"6"-50"15,3 1-25-15,13 9-59 16,9 0-34-16,13 12-26 16,5 4-6-16,7 18-16 15,0 5-16-15,3 5-36 16,2 3-10-16,-4-2-10 16,4-3-27-16,-3-8-99 15</inkml:trace>
  <inkml:trace contextRef="#ctx0" brushRef="#br0" timeOffset="399259.3134">21366 15077 1464 0,'0'6'255'0,"0"0"16"16,4 2-87-16,7 7-48 15,6 1-22-15,4 13-60 16,9 5-15-16,9 6-12 15,3-1-6-15,16 8-14 16,1 1 1-16,12 8-48 16,2 4-45-16,-8-1-236 15</inkml:trace>
  <inkml:trace contextRef="#ctx0" brushRef="#br0" timeOffset="399613.9184">22176 15878 1683 0,'8'11'380'0,"11"12"-211"16,8 5-25-16,11 4-63 15,5 2-40-15,0 4-31 16,1-2-5-16,4 5-8 15,-2 2-30-15,10 3-95 16,2-2-70-16</inkml:trace>
  <inkml:trace contextRef="#ctx0" brushRef="#br0" timeOffset="399947.3208">22991 16670 1465 0,'-1'6'244'0,"5"13"19"15,9 3-109-15,15 6-28 16,9 8-15-16,13 5-75 16,7 0-16-16,4 2-16 15,1 2-2-15,-1 0-16 16,-3 1-1-16,-2 6 2 16,-4-4-1-16,-1 3-43 15,-3-3-26-15,-6-11-131 16</inkml:trace>
  <inkml:trace contextRef="#ctx0" brushRef="#br0" timeOffset="400200.4326">23745 17448 1294 0,'2'2'258'0,"7"8"-32"16,9 3-76-16,9 9-10 15,14 10 10-15,9 10-54 16,9 7-10-16,14 12-19 16,8-3-31-16,2 4-24 15,-5-4-3-15,-12-7 358 16</inkml:trace>
  <inkml:trace contextRef="#ctx0" brushRef="#br0" timeOffset="465026.8">16392 2612 1486 0,'-2'-2'262'0,"-1"9"-50"15,-1 8-20-15,1 28-62 16,3 24-5-16,-2 29-35 15,2 17-28-15,-3 15-36 16,-4-1-10-16,0-10-2 16,0-14-1-16,3-23-38 15,5-16-21-15,5-22-87 16</inkml:trace>
  <inkml:trace contextRef="#ctx0" brushRef="#br0" timeOffset="465208.4098">16325 2778 1639 0,'11'-11'332'16,"25"-11"-193"-16,14 2-39 16,24 5-49-16,10 4-18 15,13 6-23-15,-1 3 35 16,5 2 112-16</inkml:trace>
  <inkml:trace contextRef="#ctx0" brushRef="#br0" timeOffset="465426.0426">16413 3268 1671 0,'9'-1'356'0,"22"-2"-166"15,18-2-84-15,20 3-56 16,5 0-7-16,8 3 50 16,-1 7-472-16</inkml:trace>
  <inkml:trace contextRef="#ctx0" brushRef="#br0" timeOffset="465696.4173">16831 3580 1349 0,'2'-1'310'0,"5"-2"55"16,9 4-141-16,16 13-130 15,8 6-38-15,11 16-25 16,-2 4-6-16,-11 4-9 16,-7-1 3-16,-4-7-67 15,-5-6-82-15</inkml:trace>
  <inkml:trace contextRef="#ctx0" brushRef="#br0" timeOffset="465851.0077">17237 3612 1554 0,'-12'-5'370'16,"-8"1"-13"-16,-6 11-135 16,-8 11-39-16,-6 18-73 15,-2 4-31-15,-12 11-47 0,5 3-15 16,8-9-18-16,5-7-23 15,26-16 18-15</inkml:trace>
  <inkml:trace contextRef="#ctx0" brushRef="#br0" timeOffset="466150.6756">17715 3227 1369 0,'7'0'282'0,"20"-1"39"15,11 1-122-15,23 0-75 16,8 0-52-16,4 1-52 16,-1 1 9-16,-7-2-94 15,-4-1-40-15</inkml:trace>
  <inkml:trace contextRef="#ctx0" brushRef="#br0" timeOffset="466339.6218">17831 3386 1590 0,'0'5'327'16,"5"5"-101"-16,16 5-60 16,24-4-56-16,12 3-21 0,13-7-35 15,0 0 13-15,1-5-33 16,-3 0 201-16</inkml:trace>
  <inkml:trace contextRef="#ctx0" brushRef="#br0" timeOffset="466652.1658">18672 3281 1407 0,'5'-1'273'15,"12"0"46"-15,12 2-125 16,32 4-82-16,17 1-11 16,24 3-43-16,12-1-19 15,2 1 42-15,0-1-209 16</inkml:trace>
  <inkml:trace contextRef="#ctx0" brushRef="#br0" timeOffset="467057.1725">19613 3346 1373 0,'0'0'224'0,"-2"1"-99"16,19-2-11-16,15-4 17 15,40-5-6-15,23-2 10 16,38 4-26-16,27 5-25 16,18 7-43-16,6 5-17 15,3 5-13-15,-18 1 1 0,-22 0-3 16,-13 0 3-16,-30-1-16 16,-7-6-22-16</inkml:trace>
  <inkml:trace contextRef="#ctx0" brushRef="#br0" timeOffset="467701.9387">20307 3018 1138 0,'2'-8'357'16,"1"-5"-152"-16,-3 5-16 0,-13-11-23 16,-2 3-35-16,-12-6-60 15,-8-8-8-15,-13-1-24 16,-5 4-11-16,0 9-14 16,7 11-7-16,10 19-17 15,6 10-7-15,16 15-10 16,7 6-1-16,19 2 5 15,12-2 5-15,17-9 7 16,1-9 6-16,7-11 4 16,-1-10 2-16,-3-18 5 15,0-10 2-15,-7-21-1 16,0-8 0-16,-3-19-3 16,-11-5 0-16,-7-8 3 15,-9-5 3-15,-13-2 3 16,1 5-2-16,-4 17 15 15,2 14 6-15,4 35 6 16,0 14 0-16,-6 25-19 16,0 14-10-16,3 26-9 0,5 12 0 15,8 19 1-15,0 10 1 16,-1 8 4-16,0-2 2 16,-1-15 3-16,1-15 8 15,7-24-38-15,-4-13-34 16</inkml:trace>
  <inkml:trace contextRef="#ctx0" brushRef="#br0" timeOffset="468106.8745">20695 2434 1573 0,'-1'0'328'15,"-1"0"-123"-15,-1 20-93 16,-2 7-30-16,-1 18-52 16,0 7 0-16,4 12 1 15,2 9-4-15,5 3-3 16,4-3-1-16,12-16-13 16,3-7-2-16,8-26 6 15,7-10 5-15,4-20 9 16,3-12 5-16,1-19-1 15,-9-12-1-15,-4-14-8 0,-4-6-4 16,-9-3-3-16,-2 3-3 16,-12 5 1-16,-7 1 0 15,-8 16-1-15,-1 7 1 16,-3 21-1-16,1 14-5 16,4 23-8-16,3 17-3 15,8 21-4-15,6 10 1 16,8 9 5-16,6 3 30 15,5 4-45-15,3-5 332 0</inkml:trace>
  <inkml:trace contextRef="#ctx0" brushRef="#br0" timeOffset="468735.3192">20315 4119 744 0,'6'-3'495'16,"3"-3"-210"-16,-2-8-122 15,0-8-3-15,-3 1 11 16,-4-7-16-16,-3-1 2 16,-17-5-42-16,-7-8-23 15,-11-2-40-15,-4 6-18 16,1 19-24-16,3 19-8 0,2 21-10 15,7 14-7-15,12 13-5 16,1 3-1-16,16 3 6 16,4-7 4-16,11-9 7 15,8-4 2-15,10-18 2 16,2-6 3-16,13-18 5 16,2-12 2-16,0-22 1 15,1-5 0-15,-12-17-2 16,-5-6-1-16,-7-12-7 15,-14-7 0-15,-10 8-1 16,-9 7-1-16,-9 23 2 16,4 13 6-16,-2 28 3 15,3 8 1-15,-1 21-5 16,7 12-6-16,-1 15-7 16,5 15 4-16,5 18 5 0,3 6 2 15,10 12 2 1,1-5-1-16,3-9 7 0,-5-9-9 15,4-18-44-15,1-7-40 16</inkml:trace>
  <inkml:trace contextRef="#ctx0" brushRef="#br0" timeOffset="468975.6761">20646 3837 1479 0,'5'-3'274'0,"11"2"-25"15,9 5-40-15,21 16-71 16,9 5-32-16,8 12-39 16,0 5-10-16,-10 1-22 15,-6-3-2-15,-7-7-9 16,-8-6-3-16,-7-8-50 15,-5-3-23-15</inkml:trace>
  <inkml:trace contextRef="#ctx0" brushRef="#br0" timeOffset="469160.1839">21140 3813 1585 0,'-3'-5'354'0,"-10"-3"-78"0,-5 4-47 15,-4 12-74-15,-6 7-24 16,0 20-43-16,-6 8-22 16,-7 13-31-16,-4 8-12 15,-3-7-14-15,8-1-3 0,16-21 265 16</inkml:trace>
  <inkml:trace contextRef="#ctx0" brushRef="#br0" timeOffset="470688.5475">17451 11948 1391 0,'-7'-10'261'0,"-4"-7"-16"16,15 9-126-16,15 11-36 15,24 21-44-15,7 13-8 16,23 23-20-16,6 7-2 16,9 11-22-16,2 3 41 15</inkml:trace>
  <inkml:trace contextRef="#ctx0" brushRef="#br0" timeOffset="471157.3692">16426 11207 1638 0,'19'9'314'0,"29"18"-226"16,17 12-29-16,25 28-21 15,5 8-7-15,14 14-180 16</inkml:trace>
  <inkml:trace contextRef="#ctx0" brushRef="#br0" timeOffset="471511.1291">15607 10676 1615 0,'12'11'334'16,"5"6"-154"-16,29 31-110 16,11 16 12-16</inkml:trace>
  <inkml:trace contextRef="#ctx0" brushRef="#br0" timeOffset="472488.5768">14915 9435 1414 0,'18'-9'190'0,"26"-20"-101"15,6-16 0-15,5-25 8 16,-2-11 0-16,-6-8-30 15,-7-3-6-15,-13 0-5 16,-1 0-4-16,-17 9-9 16,-4 13-13-16,-8 32-7 15,-6 16-1-15,0 29-4 16,2 19-2-16,6 27-16 16,8 21-2-16,17 25-6 15,10 9 3-15,17-2 7 16,1-6 1-16,-1-19-11 15,-3-15-19-15,-13-19-52 16,-11-17-64-16</inkml:trace>
  <inkml:trace contextRef="#ctx0" brushRef="#br0" timeOffset="472638.9152">15109 9171 1566 0,'8'0'267'0,"6"2"-124"16,22 2-99-16,19 2-11 16,13-2-10-16,9 0 8 15</inkml:trace>
  <inkml:trace contextRef="#ctx0" brushRef="#br0" timeOffset="472958.2273">15896 9083 1482 0,'-25'4'274'15,"-19"2"-28"-15,5 13-155 16,4 7-39-16,19 8-45 15,8 4-8-15,17 6-7 16,10-2 1-16,13-11 4 16,6-8 3-16,9-23 12 15,3-8 12-15,-8-17 39 0,-7-2 14 16,-22-1 19-16,-16 2-4 16,-28 6-36-16,-10 4-13 15,-16 8-37-15,2 2-49 16,17 6-470-16</inkml:trace>
  <inkml:trace contextRef="#ctx0" brushRef="#br0" timeOffset="473121.0773">16063 9116 1608 0,'20'0'317'0,"25"0"-168"15,4 4-49-15,-4-3-49 16,-1 1-20-16,-10-2-14 15,-6-3-2-15,-7 2-62 16,-4 1-79-16</inkml:trace>
  <inkml:trace contextRef="#ctx0" brushRef="#br0" timeOffset="473253.7219">16273 9110 1410 0,'-5'8'250'0,"-1"13"-32"16,1 6-34-16,5 8-78 15,0 7-19-15,5 6-42 16,-1 0-11-16,1 3-3 0,3-11-19 16</inkml:trace>
  <inkml:trace contextRef="#ctx0" brushRef="#br0" timeOffset="473551.2998">16848 9241 1313 0,'-16'15'251'0,"-24"12"-96"16,-9-2-22-16,-4-9-60 16,-1-10-14-16,7-13-28 15,0-11-16-15,7-9-8 16,13-3-7-16,13 0-13 15,14 2-5-15,18 3-4 16,10 5 15-16,10 10 28 16,-1 10 30-16,5 18 54 15,-8 9 15-15,-4 17-4 16,4 10-25-16,-8 4-18 16,4-6-15-16</inkml:trace>
  <inkml:trace contextRef="#ctx0" brushRef="#br0" timeOffset="473955.8293">17112 9196 1601 0,'-7'11'319'0,"-4"6"-154"0,6 11-58 15,12 3-21-15,9 0-14 16,5-2-2-16,6-12-24 16,1-9-6-16,7-16-12 15,-2-11-2-15,1-20-1 16,-5-9-1-16,-7-12-6 15,-6-4-3-15,-19-4-18 16,-13 0-18-16,-27-7-43 16,-14 0 3-16,-21 1 11 15,-4 10 14-15,1 24 39 16,6 16 5-16,23 29 0 16,17 7-3-16,31 16-12 15,17 3-6-15,36 6 13 16,18 1-15-16</inkml:trace>
  <inkml:trace contextRef="#ctx0" brushRef="#br0" timeOffset="474524.7096">17695 9205 982 0,'0'-7'421'0,"-4"-7"-247"15,-2 1-23-15,-7-1-30 16,-7 2-7-16,-3 3-31 15,-1 6-17-15,1 10-21 16,1 7-10-16,6 13-23 16,-1 3-6-16,15 4-8 15,6-2-2-15,12-4 1 16,6-6 1-16,4-14 3 16,8-7 3-16,0-15 5 15,4-7 2-15,-1-6 2 16,-10-4-1-16,-9 1 1 0,-6 0-1 15,-9 5 1 1,-3 3-3-16,-5 13-5 0,-3 6-3 16,-2 10-4-16,1 8-2 15,3 4-3-15,5 7-1 16,9 0 0-16,3 0 2 16,11-2 2-16,6-2 3 0,8-7 2 15,5-4 3 1,1-10 16-16,-4-6 4 0,-9-9 6 15,-4-4 0-15,-7-1-10 16,-5 2-3-16,-4-3-28 16,-8 2-37-16,-2-4-155 15,1-4-115-15</inkml:trace>
  <inkml:trace contextRef="#ctx0" brushRef="#br0" timeOffset="474607.4885">18035 9022 428 0,'-7'-19'475'0,"-4"-7"11"15,-4-13-242-15,5 9-42 16,-2 8-26-16,7 19-110 15,-3 3 5-15,8 14-285 16</inkml:trace>
  <inkml:trace contextRef="#ctx0" brushRef="#br0" timeOffset="474844.4796">18271 9096 1218 0,'0'0'299'16,"3"8"-119"-16,9 6-42 15,11 10-32-15,9 9-21 16,11 6-39-16,-7 1-14 16,-12 2-18-16,-15-4 22 15,-19-12 18-15,-11-4 4 16,-15-18 3-16,-2-6-19 0,-1-15 64 15</inkml:trace>
  <inkml:trace contextRef="#ctx0" brushRef="#br0" timeOffset="475292.532">19427 8558 1520 0,'-2'-9'269'16,"-1"-12"-122"-16,-3 27-35 15,-3 13-22-15,2 31-47 16,1 15-15-16,1 35-3 16,6 14-1-16,6 3-12 15,5-4 0-15,7-30 5 16,-2-14-15-16,5-27-10 16</inkml:trace>
  <inkml:trace contextRef="#ctx0" brushRef="#br0" timeOffset="475580.789">19800 8966 1452 0,'-22'2'256'0,"-14"2"-33"15,1 12-136-15,3 5-30 16,11 7-54-16,8 7-6 15,14 3-3-15,9 1 2 16,19-4 4-16,8-8 4 16,12-13 10-16,7-7 4 15,-8-14 28-15,-5-7 20 16,-17-9 25-16,-10-2 10 0,-21 3-17 16,-14 2-23-1,-21 10-32-15,-10 4-22 0,5 9 355 16</inkml:trace>
  <inkml:trace contextRef="#ctx0" brushRef="#br0" timeOffset="475932.1444">20358 9043 1175 0,'-15'-1'342'0,"-20"-3"-125"0,-1 4-36 16,6 10-87-16,5 1-35 15,11 13-57-15,7 1-7 16,11 1-3-16,6 2 4 15,18-9 15-15,6-1 16 16,11-12 29-16,0-8 16 16,-4-8 8-16,-10-6-4 0,-15-5-9 15,-3 4-11-15,-17-2-17 16,0 1-3-16,-9 8-25 16,-7-4-230-16</inkml:trace>
  <inkml:trace contextRef="#ctx0" brushRef="#br0" timeOffset="476282.3286">20540 9139 1135 0,'19'2'379'15,"16"4"-167"-15,-3-5-59 16,-3 1-21-16,2-6-49 16,2-6 10-16,-7-2-12 15,2-9-7-15,-12 1-21 0,-8-4-12 16,-12 0-17-16,-7 1-5 16,-14 1-9-16,-4 6-3 15,0 12-9-15,-2 4-5 16,7 17-10-16,2 8-1 15,2 13 0-15,4 9 3 16,4 11 6-16,7 6 1 16,10 13 2-16,3-2 0 0,10-1 4 15,-1-7 33-15,0-17 302 16</inkml:trace>
  <inkml:trace contextRef="#ctx0" brushRef="#br0" timeOffset="476806.5241">20956 9219 1282 0,'10'4'239'16,"13"2"-146"-16,7-5-8 0,4-6 6 16,2-6-9-16,-2-7-16 15,0-5-9-15,-9-4-23 16,-5-4-7-16,-10-1 2 16,-7 4 2-16,-13 1 1 15,-12 4-2-15,-15 7-14 16,-5 4-6-16,0 17-6 15,5 11-4-15,14 18-4 16,2 8-1-16,13 15 1 16,6 4 0-16,10 13 11 15,9 3 2-15,5-6 3 16,2 0 1-16,0-17 6 16,-3-9-25-16,-1-15-26 15</inkml:trace>
  <inkml:trace contextRef="#ctx0" brushRef="#br0" timeOffset="476981.7842">21439 9332 1874 0,'-1'4'436'0</inkml:trace>
  <inkml:trace contextRef="#ctx0" brushRef="#br0" timeOffset="480553.8276">18763 11756 1332 0,'-9'0'190'0,"-4"-3"-138"15,11-1-17-15,11-12-1 16,13-5-1-16,20-17-14 16,15-5 1-16,22-9 7 15,12-3 1-15,22 2-9 16,11 5-7-16,18 19-2 15,6 18 1-15,15 34 14 16,-2 19 10-16,13 23-4 16,8 3 0-16,-3-17-10 15,17-18-1-15,8-51 5 16,9-28-2-16,1-46-2 16,-18-15-3-16,-41-3-64 15</inkml:trace>
  <inkml:trace contextRef="#ctx0" brushRef="#br0" timeOffset="481102.9849">21634 11270 1447 0,'-1'10'209'0,"3"16"-78"0,11 11-46 16,25 17-45-16,19 7-12 15,26 6-19-15,12 0-1 16,31-12-2-16,10-12 10 16,26-26 34-16,25-20 9 15,16-33 10-15,8-10-5 16,16-7-44-16,-10 8 0 16,-10 27 16-16,-11 18 6 0,-34 38 10 15,-14 23-11-15,-38 29-21 16,-13 9-4-16,-7-5-37 15,-7-12 18-15</inkml:trace>
  <inkml:trace contextRef="#ctx0" brushRef="#br0" timeOffset="481579.7646">21127 10397 1598 0,'0'2'303'0,"0"1"-146"15,5 32-72-15,3 16-28 16,3 20-9-16,0 8-11 0,3 1-23 16,-2-6-3-1,-3-14-23-15,-3-10-20 0,-7-22-100 16</inkml:trace>
  <inkml:trace contextRef="#ctx0" brushRef="#br0" timeOffset="481754.6402">21032 10438 1490 0,'4'-10'254'0,"16"-10"-65"16,7 5-51-16,21 2-79 15,11 5-4-15,11 3-32 16,3 1-6-16,-6 4-24 16,-7 1-51-16</inkml:trace>
  <inkml:trace contextRef="#ctx0" brushRef="#br0" timeOffset="481949.4101">21155 10699 1639 0,'17'1'307'0,"24"2"-230"16,12 2-17-16,14-2-2 15,2 1-23-15</inkml:trace>
  <inkml:trace contextRef="#ctx0" brushRef="#br0" timeOffset="482144.7423">21556 10846 1579 0,'11'9'248'0,"14"14"-179"16,7 3-35-16,2 6-9 16,-3-1-1-16,-4-2-88 15,-3-1-112-15</inkml:trace>
  <inkml:trace contextRef="#ctx0" brushRef="#br0" timeOffset="482291.2078">21777 10829 1609 0,'-11'7'348'16,"-13"16"-141"-16,-5 8-34 16,-9 9-76-16,-1 5-36 0,1-5-35 15,2-5-40-15,10-15-37 16,5-10 342-16</inkml:trace>
  <inkml:trace contextRef="#ctx0" brushRef="#br0" timeOffset="482681.2087">21928 10625 1449 0,'5'-2'237'15,"6"2"-34"-15,7 3-59 16,8 11-84-16,8 4-5 16,13 4-34-16,6 1-11 15,3-2-2-15,-3-3-1 16,-11-6-10-16,-12-1-5 15,-15-1-6-15,-11-2 1 16,-15 4 10-16,-11 2 5 0,-12 7 30 16,-7 2 17-1,-1 4 18-15,2-2 1 16,8-1-26-16,10-2-20 0,14-10-79 16,11-1-64-16</inkml:trace>
  <inkml:trace contextRef="#ctx0" brushRef="#br0" timeOffset="483010.8801">22600 10666 1360 0,'-16'0'270'15,"-7"3"-27"-15,-1 5-113 0,2 6-40 16,7 6-67 0,0 2-17-16,11 10-6 0,5 5-1 15,13 3-1-15,10 3 0 16,12-7 0-16,7-8 0 16,15-13 3-16,0-14 1 15,7-14 7-15,-7-5 4 16,-15-14 24-16,-10-3 29 15,-28-9 31-15,-1 0 8 0,-21 2-15 16,-11 4-24-16,-19 11-32 16,-11 8 328-16</inkml:trace>
  <inkml:trace contextRef="#ctx0" brushRef="#br0" timeOffset="483889.2469">13285 11315 1322 0,'-6'2'218'15,"-3"-2"-133"-15,4-4-23 16,13-11-32-16,8-6-13 16,17-17-19-16,8-8-1 15,23-8 14-15,12 1 11 16,16 9 10-16,7 12 13 16,14 19-1-16,12 11-9 15,8 23-8-15,10 11-6 0,22 12-11 16,0 0-2-16,23-14-1 15,9-13-1-15,-11-28 2 16,-2-12 2-16,-26-15 2 16,-21 1 4-16,-31 7-16 15</inkml:trace>
  <inkml:trace contextRef="#ctx0" brushRef="#br0" timeOffset="484366.9389">15674 10918 1548 0,'0'5'261'0,"2"13"-136"15,9 9-28-15,17 14-48 16,9 6-21-16,23 6-18 16,21-2-7-16,21-12 10 15,15-14 5-15,30-25 2 16,8-20 2-16,28-16-12 16,14-6-4-16,5 5-1 15,2 11-6-15,-11 20 27 16,-16 14 14-16,-11 29 10 15,-14 13 7-15,-16 13-11 16,-4 3 16-16</inkml:trace>
  <inkml:trace contextRef="#ctx0" brushRef="#br0" timeOffset="485129.5781">14186 10069 1487 0,'-4'7'234'0,"-2"23"-78"15,5 15-30-15,-4 18-47 16,3 8-11-16,1-1-41 15,4-2-12-15,0-17-9 16,3-5-1-16,0-22-39 16,-1-10-31-16</inkml:trace>
  <inkml:trace contextRef="#ctx0" brushRef="#br0" timeOffset="485293.1329">14092 10059 1541 0,'19'-6'223'16,"26"-7"-178"-16,5 4-19 0,3 4-21 15,1 0 0-15,-1 6-70 16,-3 2-76-16</inkml:trace>
  <inkml:trace contextRef="#ctx0" brushRef="#br0" timeOffset="485502.5731">14177 10316 1408 0,'0'2'244'0,"-1"-1"-45"16,8 3-62-16,13-1-84 15,5-2-15-15,16-1-16 16,6 0 0-16,3-2-59 0,2 2-42 16</inkml:trace>
  <inkml:trace contextRef="#ctx0" brushRef="#br0" timeOffset="485697.9459">14471 10463 1629 0,'6'2'323'0,"10"6"-181"15,6 4-46-15,14 7-40 16,-3 6-14-16,-3-1-21 16,1 2-28-16,-9-6-112 15,1-5-69-15</inkml:trace>
  <inkml:trace contextRef="#ctx0" brushRef="#br0" timeOffset="485838.8283">14748 10442 1359 0,'-6'-2'287'0,"-7"7"28"16,-7 4-45-16,-5 18-100 16,-5 6-46-16,-9 6-66 15,0 5-19-15,0-6-37 16,5-6-41-16,18-14 389 15</inkml:trace>
  <inkml:trace contextRef="#ctx0" brushRef="#br0" timeOffset="486265.8353">15161 10248 1320 0,'-12'4'282'16,"-11"8"-63"-16,-4 9-66 16,-11 1-39-16,0 1-59 15,4-1-17-15,6-7-26 16,10 0-8-16,8-5-8 16,7-3-3-16,4-3-3 15,5 1 1-15,8 1 0 16,4 0 1-16,11 5 21 15,2-2 10-15,6 10 27 16,-4 3 11-16,-6 4-11 0,-2 5-6 16,-3 3-32-16,2-5-38 15</inkml:trace>
  <inkml:trace contextRef="#ctx0" brushRef="#br0" timeOffset="486715.0334">15599 10220 1528 0,'-13'0'261'0,"-24"1"-109"0,0 5-49 15,6 10-66-15,0 6-16 16,16 10-12-16,9 6 5 15,17 7 9-15,9-4 2 16,21-2-2-16,4-3-6 16,3-16-2-16,0-3 13 15,-5-17 12-15,-4-11 3 16,-8-20 25-16,-4-6 1 16,-17-10 3-16,-9 0 15 0,-14 5-23 15,-9 4-8-15,-11 13-9 16,0 7 61-16</inkml:trace>
  <inkml:trace contextRef="#ctx0" brushRef="#br0" timeOffset="731723.3922">10906 14948 1364 0,'-3'-1'252'0,"-3"2"-40"16,0 3-2-16,6 19-55 16,2 2-24-16,2 23-34 15,3 11-13-15,-3 6-30 16,4 7-2-16,-1-11 19 15,-3-5-226-15</inkml:trace>
  <inkml:trace contextRef="#ctx0" brushRef="#br0" timeOffset="815313.1762">22511 17833 781 0,'-1'0'252'0,"2"0"-252"0,2 0-249 15</inkml:trace>
  <inkml:trace contextRef="#ctx0" brushRef="#br0" timeOffset="895671.9296">15584 13970 1574 0,'-27'12'79'16</inkml:trace>
</inkml:ink>
</file>

<file path=ppt/ink/ink3.xml><?xml version="1.0" encoding="utf-8"?>
<inkml:ink xmlns:inkml="http://www.w3.org/2003/InkML">
  <inkml:definitions>
    <inkml:context xml:id="ctx0">
      <inkml:inkSource xml:id="inkSrc0">
        <inkml:traceFormat>
          <inkml:channel name="X" type="integer" max="29376" units="cm"/>
          <inkml:channel name="Y" type="integer" max="16524" units="cm"/>
          <inkml:channel name="F" type="integer" max="4095" units="dev"/>
          <inkml:channel name="T" type="integer" max="2.14748E9" units="dev"/>
        </inkml:traceFormat>
        <inkml:channelProperties>
          <inkml:channelProperty channel="X" name="resolution" value="1000.20428" units="1/cm"/>
          <inkml:channelProperty channel="Y" name="resolution" value="1000.24213" units="1/cm"/>
          <inkml:channelProperty channel="F" name="resolution" value="0" units="1/dev"/>
          <inkml:channelProperty channel="T" name="resolution" value="1" units="1/dev"/>
        </inkml:channelProperties>
      </inkml:inkSource>
      <inkml:timestamp xml:id="ts0" timeString="2020-10-29T08:50:52.719"/>
    </inkml:context>
    <inkml:brush xml:id="br0">
      <inkml:brushProperty name="width" value="0.05292" units="cm"/>
      <inkml:brushProperty name="height" value="0.05292" units="cm"/>
    </inkml:brush>
  </inkml:definitions>
  <inkml:trace contextRef="#ctx0" brushRef="#br0">14779 3220 1500 0,'-10'-1'249'0,"-13"2"-73"15,-5 7-33-15,-2 22-48 16,5 13-15-16,8 22-48 16,6 11-14-16,15 7-12 15,2-1-2-15,16-2 2 16,5-3 2-16,14-15 7 15,11-13 6-15,11-31 9 16,9-18 1-16,2-27 19 0,-4-17 14 16,-17-22 16-16,-13-5 6 15,-25-11-15-15,-13 2-19 16,-23 2-30-16,-7 1-14 16,-16 15-52-16,-3 11-25 15,-3 23-66-15,-3 11-72 16</inkml:trace>
  <inkml:trace contextRef="#ctx0" brushRef="#br0" timeOffset="141.6224">14533 3493 1524 0,'17'7'273'16,"14"5"-64"-16,14-1-114 15,12 1-2-15,14-7-41 16,8-1 19-16,18-8-79 15</inkml:trace>
  <inkml:trace contextRef="#ctx0" brushRef="#br0" timeOffset="589.7189">15535 3524 1554 0,'-15'-4'289'15,"-16"0"-116"-15,0 2-60 0,6 9-73 16,6 9-27-16,15 5-22 15,8 4-6-15,13-3 2 16,9-4 2-16,7-6 8 16,1-5 3-16,-2-4 7 15,-9-3 5-15,-9-2 14 16,-7 0 6-16,-15-4 4 16,-8 1-1-16,-13 5-4 15,-9 4-6-15,0 7-1 16,8 3-1-16,7 5-13 15,9 3-3-15,13 1-8 16,4 2-3-16,13-4 1 16,7-2 2-16,7-9 2 15,6-7 1-15,0-3-4 16,-3-2-24-16,-9-4-337 16</inkml:trace>
  <inkml:trace contextRef="#ctx0" brushRef="#br0" timeOffset="735.2681">15568 3353 1693 0,'-11'-12'419'0,"-10"-9"-154"0,6 11-99 16,2 9-114-16,5 5-37 16,6 11-82-16,7 6-57 15</inkml:trace>
  <inkml:trace contextRef="#ctx0" brushRef="#br0" timeOffset="1047.4882">15931 3598 1479 0,'-13'-7'254'15,"-7"-8"-55"-15,-6 8-65 16,-2 5-18-16,-2 7-39 16,-1 8-32-16,8 10-30 15,5 5-15-15,14 6-10 16,6 0-4-16,19-2 7 16,5-5 9-16,8-10 12 0,3-6 7 15,-4-10 10-15,-5-2 9 16,-13-6 35-16,-10-3 3 15,-17 0-3-15,-9 0-13 16,-10-1-92-16,3 4-42 16</inkml:trace>
  <inkml:trace contextRef="#ctx0" brushRef="#br0" timeOffset="1321.7021">16018 3641 1190 0,'11'-1'363'0,"8"2"-63"15,0 7-58-15,-10 9-80 16,-2 5-33-16,-5 5-51 16,0 1-16-16,-3 0-36 15,-3-3-7-15,9-7-15 16,1-7-4-16,7-12-8 16,5-9-3-16,1-16 0 15,3-2 4-15,4-8 4 16,4 2 1-16,-1 9 3 15,-1 5-1-15,-6 16 11 16,-5 7 9-16,-7 18 15 16,-4 9 3-16,-6 13-9 15,0 3 6-15,3 2-308 16</inkml:trace>
  <inkml:trace contextRef="#ctx0" brushRef="#br0" timeOffset="1722.9122">17101 3437 1534 0,'0'2'282'15,"0"4"-74"-15,-6 15-98 16,4 6-19-16,-2 12-37 16,-1 3-14-16,7-4-24 15,0-2-6-15,11-10-6 16,3-3 0-16,5-9-70 0,5-2-63 16</inkml:trace>
  <inkml:trace contextRef="#ctx0" brushRef="#br0" timeOffset="1992.2396">17458 3559 1352 0,'-7'-7'291'0,"-8"-7"42"16,-4 5-108-16,0 4-105 16,1 5-42-16,-1 8-55 15,4 5-13-15,4 8-18 16,3 1-3-16,12 7-5 15,7-1 1-15,13 5 3 16,6-5 2-16,8-4 6 16,2-5 1-16,-5-15 8 15,-7-3 4-15,-11-9 23 16,-10-4 7-16,-18-2 3 16,-6 2-6-16,-21 0-35 15,1 1-5-15</inkml:trace>
  <inkml:trace contextRef="#ctx0" brushRef="#br0" timeOffset="2325.6126">17825 3579 1448 0,'-7'-11'265'16,"-9"-8"-21"-16,-2 5-34 0,-2 6-87 15,0 6-46-15,1 11-54 16,0 2-18-16,8 9-12 16,4 2-2-16,8 3-2 15,8 1 4-15,11-2 4 16,0-3 1-16,9-7 8 15,0-2 4-15,-2-11 12 16,-4-2 8-16,-8-8 9 16,-7-6 4-16,-8-3 0 15,-6 0-30-15,-1 1 122 16</inkml:trace>
  <inkml:trace contextRef="#ctx0" brushRef="#br0" timeOffset="2694.6365">18027 3667 1529 0,'10'1'264'0,"11"2"-104"0,4-2-26 16,9-2-37-16,-3-3-16 15,-1 0-26-15,-4-4-5 16,-5 0-10-16,-3-2-6 15,-7-2-3-15,-6-2-1 16,-9-5-6-16,-7 1-2 16,-9-2-9-16,-9-3-3 0,-7 1-4 15,2-1-5-15,6 8-9 16,6 12-11-16,8 11-15 16,6 13-1-16,3 13 11 15,4 5 10-15,5 16 15 16,3 3 8-16,7 9 8 15,1 2 0-15,-3-9 5 16,1-1-5-16,-10-17-2 16,1-5-2-16,4-16-25 15,-1-8-321-15</inkml:trace>
  <inkml:trace contextRef="#ctx0" brushRef="#br0" timeOffset="3099.7915">18405 3626 1562 0,'5'2'257'15,"12"7"-123"-15,6 3-39 16,0-3 9-16,1 1-1 15,1-7-33-15,-2-3-18 0,4-8-16 16,-3-4-10-16,-3-5-6 16,-7-5 0-16,-10 0-5 15,-4-2-1-15,-14 1-14 16,-1 1-6-16,-10 3-8 16,0 10-6-16,-1 9-2 15,3 7 2-15,4 9-4 16,0 4 4-16,10 8 1 15,4 1-1-15,14 13 1 16,2 5 3-16,1 12 12 16,-1 8 7-16,-5 8 11 15,-6-5 1-15,0-11 1 16,-1-8-5-16,0-19-3 16,1-5-193-16</inkml:trace>
  <inkml:trace contextRef="#ctx0" brushRef="#br0" timeOffset="3279.6102">18874 3735 1838 0,'1'-1'504'0,"0"-1"-253"15,0 1-162-15,-1 1-41 0</inkml:trace>
  <inkml:trace contextRef="#ctx0" brushRef="#br0" timeOffset="3684.5022">19463 3551 1553 0,'7'1'271'0,"1"1"-107"16,9 2-84-16,5-3-8 0,13 0-10 15,9 1-8-15,8-5-30 16,4 3-7-16,-2 0-34 16,-2-2-84-16</inkml:trace>
  <inkml:trace contextRef="#ctx0" brushRef="#br0" timeOffset="4003.1212">19498 3663 1340 0,'5'0'241'0,"5"0"-77"15,15 0-66-15,7-1-6 16,18-1-29-16,7 2-18 16,2-1-16-16,-3 1-8 0,-10 0-10 15,-4 1-5-15,-12-1-95 16</inkml:trace>
  <inkml:trace contextRef="#ctx0" brushRef="#br0" timeOffset="4326.8785">19765 3472 1497 0,'7'5'226'0,"11"2"-122"16,9 3-37-16,11 5-40 16,5-1-10-16,-3 1-5 15,-5 0 1-15,-8-2 4 16,-6 0 0-16,-4-1-3 16,-1-1 1-16,-7-6 8 0,-4 1 5 15,-5-2 14-15,-5-1 8 16,-4 6 17-16,-3-2 7 15,-8 5 2-15,1 0-3 16,-2 4-26-16,2 2-17 16,9 3-19-16,1 0 6 15,0 1-26-15,1-1-438 16</inkml:trace>
  <inkml:trace contextRef="#ctx0" brushRef="#br0" timeOffset="5284.8545">19591 3409 949 0,'0'6'461'16,"-6"3"-257"-16,-5 6-97 15,-3 6-14-15,-9 3-34 16,-6-1 1-16,-6-1-15 16,-1-1-7-16,-5-6-11 15,7-1-17-15,9-6-7 16,6-5 4-16,11-3 37 16,4 2 4-16,8 4 17 15,3 0-4-15,10 10-31 16,6 4 1-16,4 5-11 15,4 6-3-15,-3-2-6 16,4-5 33-16</inkml:trace>
  <inkml:trace contextRef="#ctx0" brushRef="#br0" timeOffset="5785.1983">20593 3142 1599 0,'-1'3'294'0,"-2"6"-150"16,1 20-80-16,0 11 6 16,2 33 2-16,-4 8-8 15,4 8-25-15,0-3-10 16,4-23-11-16,5-8-3 15,4-25-21-15,1-11-32 16,1-20-257-16</inkml:trace>
  <inkml:trace contextRef="#ctx0" brushRef="#br0" timeOffset="5980.1248">20520 3152 1346 0,'7'-4'234'0,"22"-2"-56"16,7 2-53-16,23-3-34 15,12 3-17-15,6-2-39 16,3 2-13-16,-16 1-8 16,-8 1-52-16,-14 2-182 15</inkml:trace>
  <inkml:trace contextRef="#ctx0" brushRef="#br0" timeOffset="6187.5711">20599 3459 1633 0,'2'1'315'15,"9"-1"-196"-15,10 0-23 0,22 0-28 16,8-4-16-16,12 0-10 16,-2-2-51-16</inkml:trace>
  <inkml:trace contextRef="#ctx0" brushRef="#br0" timeOffset="9341.5662">20887 3656 1579 0,'9'4'266'0,"1"4"-143"16,14 15-97-16,-1 5-7 0,2 8-3 16,0 2-4-16,-3-6 3 15,4-1 7-15,-9-13-60 16,0-9-55-16</inkml:trace>
  <inkml:trace contextRef="#ctx0" brushRef="#br0" timeOffset="9506.7253">21146 3685 1215 0,'-8'2'342'0,"-14"7"-59"15,-2 3-64-15,-7 7-91 16,-1 2-23-16,2 5-49 16,-4 4-26-16,8 2-22 15,-2 0-5-15,8-4-11 16,9-5-32-16</inkml:trace>
  <inkml:trace contextRef="#ctx0" brushRef="#br0" timeOffset="9809.4872">21446 3471 1267 0,'5'0'259'0,"15"0"-127"16,6 1-30-16,15-1-23 15,8-1-14-15,3 0-33 16,2-1-11-16,-5 2-7 16,-6 2-36-16,-12-2-164 15</inkml:trace>
  <inkml:trace contextRef="#ctx0" brushRef="#br0" timeOffset="9999.962">21476 3602 1375 0,'-1'1'232'15,"-4"1"-63"-15,12 4-31 16,15-4-46-16,7 0-15 16,18 0-27-16,7-4-14 15,14 1-17-15,5 0-52 16</inkml:trace>
  <inkml:trace contextRef="#ctx0" brushRef="#br0" timeOffset="10387.659">22442 3373 1327 0,'-9'-9'275'0,"-12"-16"-35"16,-7 0-31-16,-4 1-86 16,-4 4-29-16,-4 9-56 0,4 9-17 15,2 16-23-15,4 6-5 16,7 23-4-16,5 6 1 15,16 4 3-15,10 3 5 16,20-8 1-16,8-6 1 16,19-10 5-16,4-9 3 15,10-16 7-15,0-8 3 16,-6-21 12-16,-6-10 11 16,-24-15 45-16,-15-4 17 15,-36-11 2-15,-18-1-14 0,-29 8-76 16,-4 8 203-16</inkml:trace>
  <inkml:trace contextRef="#ctx0" brushRef="#br0" timeOffset="13834.6222">20013 4711 1153 0,'2'0'323'16,"10"-2"-180"-16,7 1-32 16,22-2-51-16,7-4-3 15,18 3-21-15,5 2-10 16,-8 7-8-16</inkml:trace>
  <inkml:trace contextRef="#ctx0" brushRef="#br0" timeOffset="14505.7563">20973 4508 1308 0,'3'-4'250'0,"-1"-5"-106"0,1-2-22 15,-1-2-23-15,-4-1-6 16,-3-3-13-16,-7 1 1 16,-8-4-17-16,2 2-19 15,-12 3-24-15,-1 5-11 0,-1 13-16 16,-4 4-6-16,12 12-5 16,1 6-1-16,12 3-1 15,8 4-1-15,11-2 3 16,7-3 3-16,10-1 5 15,4-7 4-15,6-5 4 16,-1-6 1-16,0-9 2 16,-6-6 5-16,-7-11 4 15,-1-2 3-15,-4-14-1 16,-3-5-2-16,-6-16 0 16,-5-6 1-16,-3-2 0 15,-4 3 0-15,-2 15 2 16,5 10-1-16,-3 16 0 15,2 4-2-15,5 15-10 16,-2 0-3-16,2 11-7 16,3 5-2-16,-5 3 4 15,2 10 1-15,2 6-2 0,0 3 8 16,3 14 6-16,-2 1 3 16,-2 0 8-16,2-7-5 15,4-15 4-15,0-7-16 16,8-15-264-16</inkml:trace>
  <inkml:trace contextRef="#ctx0" brushRef="#br0" timeOffset="15028.9195">21251 4186 1390 0,'-1'-2'251'16,"1"-4"-52"-16,0 6-97 15,0 0-34-15,0 0-49 16,0 2 0-16,2 24 3 15,8 34 1-15,-4-19 4 16,3 4-4-16,0 6-6 16,2-5-1-16,5-10-4 15,2-5-1-15,7-9 0 0,-2-5 0 16,0-5 0-16,5-4 1 16,-6-14 1-16,3 0 3 15,2-9 1-15,-7-6 0 16,-1-8 1-16,0-5-2 15,-7-12 0-15,-2-1-1 16,-6-4 2-16,-3-1 0 0,-1 9 3 16,-1 6 0-16,-3 32 0 31,3 1-2-31,0 2-12 0,0 2-2 0,0 1-7 16,0 29-2-16,9 61 5 15,5-34 0-15,6 0 0 16,1-3 1-16,1-12-8 15,2-9-21-15,-5-11-129 16</inkml:trace>
  <inkml:trace contextRef="#ctx0" brushRef="#br0" timeOffset="15473.685">20719 4780 1087 0,'-9'3'365'16,"-6"3"-233"-16,12-1-55 15,5 0 6-15,17 0-13 16,10-2 15-16,26 0-13 15,14-3-11-15,21 0-13 16,11-4-5-16,18-1 5 16,0-1-4-16,7 0-15 15,-3 0-4-15,-17-4-13 16,-3-5 4-16,-31 0-34 16,-11-2-131-16</inkml:trace>
  <inkml:trace contextRef="#ctx0" brushRef="#br0" timeOffset="16177.381">21052 5175 759 0,'4'-1'451'0,"8"-4"-194"16,1 0-112-16,-1-3-4 16,0-2-4-16,-1 0-33 15,-2-1-17-15,-3-3-14 16,-3-2-1-16,-7-1-5 16,-5 2-7-16,-10 2-13 15,-6 1-7-15,-3 3-19 0,-3 1-7 16,-1 7-11-16,2 4-7 15,7 14-9 1,3 2-1-16,9 6-2 0,3 2 0 16,8-1 3-16,8 3 2 15,7-5 4-15,3-2 4 16,8-9 4-16,0-6 1 16,8-7 3-16,1-6 2 15,-5-8 2-15,-1-4 2 16,-6-5 0-16,-3-5 0 0,-8-2-4 15,-3-3-2-15,-8-2-3 16,-2 2-1-16,-6 4 0 16,-3 3-1-16,1 8-1 15,2 9-5-15,3 5-6 16,1 9-2-16,3 10-2 16,0 4 2-16,6 9 8 15,1 2 1-15,5 3 5 16,-2 1 2-16,3-1 2 15,-1 0 1-15,-1-5 2 16,-1-1-1-16,0-10-9 16,1-2-26-16</inkml:trace>
  <inkml:trace contextRef="#ctx0" brushRef="#br0" timeOffset="16464.1761">21386 5048 1354 0,'0'2'237'0,"7"0"-58"15,6 2-38-15,11 6-39 16,2-1-3-16,3 4-4 15,2 2-7-15,-1 1-30 16,3 3-16-16,-3 2-20 16,-6 0-8-16,-5-6-26 15,-1-1-28-15,-2-10-83 16,0-1-82-16</inkml:trace>
  <inkml:trace contextRef="#ctx0" brushRef="#br0" timeOffset="16673.655">21703 5027 1340 0,'-3'0'246'0,"-8"0"-79"16,-1 0 14-16,-7 8-35 0,-5-3-13 15,-7 10-40-15,-6 6-27 16,1 6-33-16,4 4-17 15,10 0-8-15,2-7-2 16,13-4 6-16,2-5 2 16</inkml:trace>
  <inkml:trace contextRef="#ctx0" brushRef="#br0" timeOffset="19939.6938">22200 4620 1298 0,'-1'-2'262'0,"-1"-1"-103"0,4-2-36 15,-2 5-30-15,23 0-22 16,52 4-22-16,-24 2-5 15,2-2-17-15,-2 1-8 16,-8-1-7-16,-3 1-2 16,-12-5-70-16,-8-2-57 15</inkml:trace>
  <inkml:trace contextRef="#ctx0" brushRef="#br0" timeOffset="20162.3151">22235 4775 1421 0,'5'-1'223'0,"14"-1"-62"15,10 2-22-15,9 0-25 16,3 1-30-16,1 0-41 15,-1 4-15-15,-1-2-11 16,-1 2 88-16</inkml:trace>
  <inkml:trace contextRef="#ctx0" brushRef="#br0" timeOffset="20701.8667">23128 4484 1287 0,'-9'-5'242'0,"-12"-5"-148"15,-3 5-14-15,-4 1-35 16,-1 6-14-16,2 14-19 15,1-1-4-15,3 10-13 16,0 2-3-16,8 1-2 0,5 6 1 16,11 3 5-1,7-2 5-15,11 2 14 0,6-2 8 16,12-5 15-16,5-6 5 16,11-10 10-16,7-13 4 15,2-12 22-15,0-14 16 16,-12-14 24-16,-5-2 12 15,-21-7 2-15,-18 0 12 16,-23 1-20-16,-15 1-24 16,-25 9-50-16,-5 8-17 0,1 16-35 15,3 10 257-15</inkml:trace>
  <inkml:trace contextRef="#ctx0" brushRef="#br0" timeOffset="31048.4924">1807 8165 1390 0,'-4'15'216'0,"-2"28"-75"15,6 15 0-15,2 25-53 16,0 8-15-16,2 5-46 0,-1-7-10 15,2-20-5-15,-5-10-14 16,0-26-102-16,1-10-125 16</inkml:trace>
  <inkml:trace contextRef="#ctx0" brushRef="#br0" timeOffset="31215.8117">1776 8148 1574 0,'9'-5'256'0,"21"-6"-174"16,11 3-24-16,17 5-30 15,8 4-12-15,6 4 17 16,-4 1 86-16</inkml:trace>
  <inkml:trace contextRef="#ctx0" brushRef="#br0" timeOffset="31564.0159">2168 8593 1566 0,'-1'6'272'16,"2"12"-113"-16,4 9-59 0,1 12-2 16,3 4-3-1,2-3-30-15,2-6-12 0,4-16-5 16,2-12-3-16,2-19 4 15,2-12 2-15,0-13-8 16,-4-5-11-16,-2 5-14 16,-3 6-44-16,-4 16-32 15</inkml:trace>
  <inkml:trace contextRef="#ctx0" brushRef="#br0" timeOffset="31976.9961">2628 8595 1528 0,'-7'2'299'0,"-9"7"-52"16,3 5-63-16,4 9-102 16,0 8-31-16,5 1-39 0,6 4-10 15,5-4-3-15,11-6-1 16,8-10 5-16,-2-9 2 15,5-14 8-15,-1-5 2 16,-5-7 4-16,-4-4 1 16,-6-3 1-16,0-2-2 15,-13 2-6-15,0 8-3 16,-6 9-13-16,-4 9-7 0,5 13-10 16,0 9-1-16,8 6 5 15,8 4 6-15,2-2 4 16,5-6 3-16,9-7 2 15,-1-10 2-15,10-13 27 16,-1-8 18-16,-6-7 37 16,-6-4 13-16,-14-2-17 15,-3 2-21-15,-11 5-33 16,2 4-37-16,-3 10-62 16,-3 8 59-16</inkml:trace>
  <inkml:trace contextRef="#ctx0" brushRef="#br0" timeOffset="32292.8725">3082 8771 1605 0,'2'3'364'0,"5"6"-96"16,10-3-138-16,4 0-29 16,8-6-41-16,0-2-11 15,2-4-15-15,-4-5-9 16,-6-6-8-16,-3 0 0 15,-7-8 4-15,-3-2-2 16,-5 2-5-16,-5 1-3 16,-10 0-10-16,-4 0-2 15,-7 11-5-15,-4 3-6 0,1 16-10 16,4 10-4 0,7 19-4-16,2 3 4 0,7 15 10 15,0 7 4-15,8 5 6 16,0 4 2-16,8-5 3 15,-1-7 1-15,4-11-5 16,0-8-28-16</inkml:trace>
  <inkml:trace contextRef="#ctx0" brushRef="#br0" timeOffset="32486.7298">3579 8575 1766 0,'-4'2'459'0,"-6"5"-218"15,2 8-91-15,4 11-91 0,2 2-29 16,7 9-22-16,3-2-2 16,-1-2-35-16,3-3-37 15</inkml:trace>
  <inkml:trace contextRef="#ctx0" brushRef="#br0" timeOffset="32622.4062">3612 8291 1827 0,'0'-2'443'0,"-3"4"-304"15,4 5-59-15</inkml:trace>
  <inkml:trace contextRef="#ctx0" brushRef="#br0" timeOffset="33069.7568">3834 8471 1327 0,'8'-18'240'15,"15"-27"-59"-15,7-8-146 16,4-8-4-16,-6-5 27 15,-13 0 39-15,-5 1 12 16,-20-3-12-16,-2 8-17 16,-5 20-41-16,-1 16-8 15,3 37-26-15,2 15-6 0,11 25-12 16,4 13-6-16,20 22 4 16,9 14 4-16,4 7 6 15,0 3 3-15,-14-10 3 16,-9-7 3-16,-18-10 7 15,-6-5 3-15,-7-14 5 16,-10-13 2-16,1-21 8 16,-7-17-1-16,-1-27-42 15,4-13-68-15</inkml:trace>
  <inkml:trace contextRef="#ctx0" brushRef="#br0" timeOffset="33554.5105">4429 8701 1323 0,'-7'-12'271'0,"-3"-7"-70"15,-9-3-55-15,-3-1-24 16,-1 5-37-16,-3 7-10 15,5 4-24-15,-3 5-15 16,6 13-31-16,3 3-14 0,8 14-12 16,6 6 1-16,9-2 5 15,7 7 5-15,6-10 6 16,6-2 2-16,7-12 3 16,-2-10 1-16,4-15 2 15,-2-6 1-15,-9-10-3 16,-6-5-1-16,-12 2-1 15,-7-5 2-15,-8 8 3 16,0 4 3-16,-1 7 1 16,2 11-2-16,-2 6-4 15,1 7-1-15,3 6-4 16,5-2-2-16,6 5-1 16,8 0 1-16,4 0 1 15,3-1 3-15,6-3 14 16,-6-6 9-16,1-7 18 15,-1-2 5-15,-6-8-4 16,4-4-5-16,-6-7-27 0,-4-2-29 16,-2-4 374-16</inkml:trace>
  <inkml:trace contextRef="#ctx0" brushRef="#br0" timeOffset="33908.571">4838 8557 702 0,'3'8'559'0,"2"5"-232"15,-2 4-62-15,0 9-7 16,-3 6-5-16,0 15-99 16,-2 9-28-16,0 17-68 15,-1-3-24-15,-1-1-24 16,4-2-4-16,1-14 4 0,5-5-17 15,6-8-68-15,-1-14 246 16</inkml:trace>
  <inkml:trace contextRef="#ctx0" brushRef="#br0" timeOffset="34061.1636">4937 8763 1527 0,'7'0'236'0,"15"0"-145"16,4 0-41-16,9 0-16 16,4 1-59-16</inkml:trace>
  <inkml:trace contextRef="#ctx0" brushRef="#br0" timeOffset="34437.1493">5479 8552 1391 0,'-13'-10'286'15,"-12"-11"11"-15,-6 8-108 16,-2 4-32-16,2 8-77 0,6 8-32 16,11 9-42-16,8 0-8 15,13 7-12-15,6 1 1 16,10-3 7-16,3 0 2 15,2-4 4-15,0-4 3 16,-6-5-1-16,-7-6-7 16,-8-6-19-16,-3-2-18 15,-8-8-26-15,-9 4 5 16,-10 1 16-16,-6 0 19 16,-1 9 24-16,5 1 1 15,6 9 10-15,4 6 7 0,11 6 27 16,5 4 12-16,17 3 10 15,4-2-4-15,7-4-17 16,7-2-11-16,-4-7 7 16,9-1-31-16,3-13-478 15</inkml:trace>
  <inkml:trace contextRef="#ctx0" brushRef="#br0" timeOffset="34881.281">6363 8643 1368 0,'6'-2'237'16,"1"-10"-61"-16,-7 1-2 15,-5-1-36-15,-9 1 1 0,-10-2-15 16,-7 0-14-16,-11 5-31 15,3 2-14-15,5 10-43 16,5 6-12-16,8 9-20 16,5 1-3-16,9 6 1 15,9 2 0-15,16-1 7 16,3-1 3-16,11-5 3 16,2-7 0-16,3-6 4 15,1-7-1-15,-6-5-43 16,-4-4-29-16</inkml:trace>
  <inkml:trace contextRef="#ctx0" brushRef="#br0" timeOffset="35007.3446">6251 8384 1641 0,'-4'-6'354'0,"-6"-4"-183"0,7 1-79 15,3 5-81-15,6 4-20 16,6 7-135-16</inkml:trace>
  <inkml:trace contextRef="#ctx0" brushRef="#br0" timeOffset="35425.5218">6420 8588 1490 0,'4'5'245'0,"10"5"-83"15,1-5-18-15,16 1-65 16,3-2-9-16,2-8-38 15,-1 0-11-15,-9-2-5 16,-1-5-2-16,-7 5-3 16,-2-5 0-16,-6-1-5 15,-4 5-2-15,-7 3-4 16,-6 4-2-16,-3 11-3 16,-3-5 1-16,1 9 0 15,1 6 0-15,3 1-1 16,5 6-1-16,4 1 1 15,7-4 2-15,5 0 1 16,5-2 2-16,4-8 3 16,-1-5 0-16,3-10 4 15,1-5-2-15,4-14-3 16,0-4-6-16,0-7-8 16,-5-3-2-16,-7 2 2 0,-8 3 6 15,1 10 6-15,-2 7 8 16,-7 15 31-16,4 5 12 15,-7 13 8-15,0 2-9 16,9 8-29-16,2 2 6 16,12-4 359-16</inkml:trace>
  <inkml:trace contextRef="#ctx0" brushRef="#br0" timeOffset="36897.2818">7831 8539 1558 0,'-17'4'290'0,"-12"6"-123"0,-5 7-58 15,8 9-76-15,5 4-17 16,15 4-11-16,12-1-1 16,21-7 8-16,9-9 1 15,6-14 3-15,0-8 12 16,-13-12 31-16,-7-5 12 16,-14-6 10-16,-7 2-5 15,-10 3-31-15,-11 2-16 16,2 8-32-16,-4 4-40 0,5 4-71 15</inkml:trace>
  <inkml:trace contextRef="#ctx0" brushRef="#br0" timeOffset="37074.8082">8049 8553 1425 0,'2'-1'298'0,"1"8"54"16,-2-2-69-16,-1 18-130 15,-4 2-28-15,-4 1-63 16,3 9-21-16,9-5-26 16,4-3-8-16,11-9-5 15,4-7-14-15,4-11 330 16</inkml:trace>
  <inkml:trace contextRef="#ctx0" brushRef="#br0" timeOffset="37491.694">8767 8554 1549 0,'-7'8'301'0,"-2"14"-72"16,3 9-95-16,6 9-64 15,9 1-13-15,6-7-12 16,10-2-4-16,2-17-7 16,11-11-2-16,5-14-1 15,-6-14-4-15,1-14 1 16,-12-9-3-16,-10-5 0 15,-9-6-1-15,-20-10-4 16,-14-5-3-16,-17-9-7 16,-2 9-6-16,-11 23-8 15,3 18-3-15,5 31 0 16,3 8-3-16,24 16-2 16,11 4-4-16,30 11 10 0,15 5-13 15,20 4-93-15</inkml:trace>
  <inkml:trace contextRef="#ctx0" brushRef="#br0" timeOffset="37876.8945">9440 8525 1225 0,'-15'-9'351'16,"-14"-7"-47"-16,2 0-112 15,1 2-35-15,2 10-78 16,10 6-32-16,4 6-44 16,5 7-7-16,14 6-7 15,5-2-1-15,6 1 6 16,5-1 2-16,-2-8 3 16,0-4 1-16,-3-4-1 15,-7-3-2-15,-9-1-1 16,-7-1-1-16,-13 1 0 15,-10-1 4-15,-6 5 2 16,1 1 4-16,8 8 6 16,5 5 1-16,10 0-3 15,6 3 5-15,10 0 0 16,7-2-1-16,14 2 2 0,-1-3-3 16,2-8 0-16,2-2-12 15,-7-8-36-15,1-7-79 16</inkml:trace>
  <inkml:trace contextRef="#ctx0" brushRef="#br0" timeOffset="38000.642">9443 8321 1403 0,'-4'-13'284'16,"-3"-10"-7"-16,1 10-66 16,2 13-137-16,1 6-47 0,7 9-63 15,4 4-52-15</inkml:trace>
  <inkml:trace contextRef="#ctx0" brushRef="#br0" timeOffset="38282.7252">9817 8497 1511 0,'-7'-2'283'0,"-7"1"-64"16,-9 0-35-16,-1 8-87 15,1 6-42-15,3 4-50 16,3 7-8-16,10 9-8 16,3-2 1-16,8 8 1 15,11-6 2-15,5-7 4 16,6-6 3-16,1-11 6 0,-4-7 3 16,-7-6 32-16,-8-6 14 15,-11-6 16-15,-4 1 2 16,-16 0-29-16,-4 1-13 15,4 6-22-15,-2-1 340 16</inkml:trace>
  <inkml:trace contextRef="#ctx0" brushRef="#br0" timeOffset="38820.1356">10149 8547 1570 0,'-15'-8'292'15,"-9"-4"-112"-15,1 7-125 16,4 6-26-16,9 11-29 16,2 6-10-16,11 4-1 15,8-5 2-15,9 1 4 16,8-6 1-16,3-4 4 15,2 3 1-15,-1-4 2 16,-9-8 1-16,-9-2-4 16,-7 0 0-16,-17-8-4 0,-1 8-2 15,-14 1 6-15,-4-2 3 16,-1 10 19-16,0 2 9 16,12 7 2-16,5 3-6 15,9 4-20-15,4 0-5 16,9 1-4-16,6-2 2 15,10-6 2-15,2-1 1 16,3-11 2-16,5 0 0 16,-5-11-6-16,2-7-15 15,2-7-12-15,-9-6 0 0,-4-5 7 16,-2 4 15-16,-7 1 34 16,-4 5 17-16,-6 11 58 15,-4 4 10-15,-5 13-13 16,-1 9-10-16,1 12-61 15,0 4-12-15,5 5-14 16,3-2-2-16,7 1-27 16,6-3-46-16,5-11-114 15,3-3-166-15</inkml:trace>
  <inkml:trace contextRef="#ctx0" brushRef="#br0" timeOffset="39001.2333">10627 8584 1648 0,'4'-1'368'0,"7"3"-152"16,4 2-50-16,5 9-73 0,4 3-12 15,3 6-24-15,-4 1-9 16,-8 3-12-16,-6-2-5 16,-20-4-6-16,-8-3-1 15,-12-6-8-15,-9-7-54 16</inkml:trace>
  <inkml:trace contextRef="#ctx0" brushRef="#br0" timeOffset="39392.2589">11358 8460 1586 0,'0'-4'353'15,"-1"4"-103"-15,-3 12-57 16,-1 11-124-16,2 14-26 16,3 9-21-16,0 0-9 15,8 0-7-15,7-6-4 16,7-11-51-16,6-7-41 15</inkml:trace>
  <inkml:trace contextRef="#ctx0" brushRef="#br0" timeOffset="39676.5418">11788 8524 1582 0,'-11'-1'333'15,"-14"-5"-96"-15,-1 6-136 16,5 3-44-16,-2 5-38 16,10 8-12-16,6 6-8 15,3 2-2-15,13 4-1 16,4-3 0-16,9-2 6 16,2-4 4-16,-3-13 10 15,4-1 6-15,-9-10 11 16,-5-5 5-16,-10-3-1 0,-11-3-7 15,-7 5-16-15,-6 3-5 16,0 7-8-16,1 1 372 16</inkml:trace>
  <inkml:trace contextRef="#ctx0" brushRef="#br0" timeOffset="39988.9968">12125 8568 1537 0,'-13'-8'334'16,"-10"-9"-45"-16,-8 4-113 16,2 8-64-16,5 5-70 15,6 10-24-15,7 6-19 16,10 5-3-16,1 9-4 15,9-3 2-15,13 4 3 16,4-1 2-16,16-10 11 16,3-5 5-16,-7-14 11 15,-3-6 6-15,-15-11 3 16,-10-7 3-16,-9-3-6 16,-6-2-12-16,-13 2 66 15,-2 2-437-15</inkml:trace>
  <inkml:trace contextRef="#ctx0" brushRef="#br0" timeOffset="40441.6652">12259 8701 1347 0,'0'0'257'0,"0"2"-45"15,6 1-48-15,-6-3-72 16,9 4-12-16,54 18-4 15,-26-14 3-15,-1-8-9 16,0-2-8-16,-6-9-19 16,-6-5-10-16,-10-2-10 15,-6-3-2-15,-12 0-8 16,-7-2-3-16,-9 3-10 16,-5 2-7-16,-6 3-3 0,-1 2-1 15,1 13-7-15,4 3 0 16,8 17-2-16,1 9-2 15,10 13 12-15,3 5 3 16,9 18 4-16,11 5 3 16,6 1 2-16,5-1 34 15,4-16-427-15</inkml:trace>
  <inkml:trace contextRef="#ctx0" brushRef="#br0" timeOffset="40966.3348">12665 8642 1520 0,'10'8'262'0,"0"0"-98"15,16 5-64-15,6-2-20 16,-4-7-12-16,5-3-9 16,-3-9-15-16,-2-6-6 15,-5-7-19-15,-7-1-1 16,-14 0-4-16,-5-1-2 0,-16 3-8 16,-8-1-4-16,-10 5-6 15,3 8-4-15,0 10-6 16,5 9 0-16,9 18 1 15,2 4 3-15,9 12 9 16,1 2 3-16,9 12 2 16,8 4 2-16,5 4 4 15,9-4-2-15,-2-10 5 16,1-10 16-16,2-15 2 16</inkml:trace>
  <inkml:trace contextRef="#ctx0" brushRef="#br0" timeOffset="41261.3608">13142 8630 1519 0,'-9'-12'268'16,"-14"-13"-81"-16,1 6-47 15,0 9-70-15,1 4-24 16,4 8-36-16,5 8-5 16,6 10 3-16,5 5 2 15,7 3 2-15,7 0 2 0,6-5 6 16,3-4 3-16,9-6 5 16,-6-7 3-16,2-7-4 15,-1-7-4-15,-9-9-18 16,1 2-5-16</inkml:trace>
  <inkml:trace contextRef="#ctx0" brushRef="#br0" timeOffset="41590.7893">13397 8647 1111 0,'4'8'393'0,"2"10"-165"16,-4-2-35-16,-3-2-79 0,-3-2-29 16,-1-7-16-1,2-2-11-15,-1-10-15 0,3-5-16 16,1-9-19-16,1-4-6 16,7-1-5-16,3-2-4 15,3 0 0-15,7 4 0 16,3 9 1-16,4 6 9 15,-1 10 31-15,-4 8 13 16,-7 8 18-16,-5 3 0 16,-6 9-22-16,-2 0-9 0,1 3-17 15,-2 1-3-15,2-4-66 16,1-6-3-16</inkml:trace>
  <inkml:trace contextRef="#ctx0" brushRef="#br0" timeOffset="41763.2876">13773 8529 1495 0,'3'6'304'16,"-1"-1"13"-16,-1 17-168 16,2 1-51-16,-2 7-47 15,1 4-13-15,5 0-15 16,-1-5 1-16,3-6-12 15</inkml:trace>
  <inkml:trace contextRef="#ctx0" brushRef="#br0" timeOffset="41906.905">13861 8259 1689 0,'-7'-3'403'0,"-5"-4"-118"15,5 10-201-15,4 6 4 16</inkml:trace>
  <inkml:trace contextRef="#ctx0" brushRef="#br0" timeOffset="42508.8536">14322 8539 1064 0,'-4'8'405'15,"-9"11"-177"-15,-4 7-52 16,-9 5-67-16,-4 3-20 16,3-5-53-16,-1-5-9 15,9-9-12-15,0-9-2 16,3-11 4-16,4-8-4 15,4-11-5-15,5-2-3 0,6-4-11 16,5 0-1-16,11 11-3 16,2 1 3-16,-2 7 15 15,3 8 7-15,-2 9 12 16,0 10 3-16,6 12-11 16,-2-2-2-16,-2-5-7 15,0-2-3-15,0-11 1 16,-1-5 1-16,-3-9-6 15,-2-7-12-15,-1-7-8 16,0-1-1-16,0-2 3 16,2 3 8-16,2 10 6 15,-1 3 1-15,6 15 8 16,-9 0 7-16,-5 12 27 16,-3 2 18-16,-17 3 10 15,0 6-4-15,-10-2-22 16,-1-1 4-16,4-9-432 15</inkml:trace>
  <inkml:trace contextRef="#ctx0" brushRef="#br0" timeOffset="43372.2259">15113 8486 1407 0,'7'-3'207'0,"6"-3"-91"16,5-1-49-16,10 4-32 16,5 2-8-16,9 1 6 15,1 2 4-15,-10-2 8 16,-5 0 2-16,-14 0-14 16,-10 0-7-16,-11 3-11 15,-10 3-3-15,-7 6 8 16,-3 3 3-16,1 2 0 0,6 2-1 15,5 3-13-15,7 0-8 16,9 5-6-16,10-2-1 16,13 1-6-16,7-2-28 15,10-7-59-15,3-1-33 16,3-11-81-16,2-5 42 16,-4-9 35-16,-4-6-53 15,-7-3 303-15,-10-2 21 16,-8-2-6-16,-3 1 30 0,-7 0-18 15,2 3-2-15,-9-5-24 16,-4 2-2-16,-7 2-22 16,-6 1-13-16,3 8-33 15,-6-2-12-15,2 9-28 16,2 3-6-16,-3 11-9 16,5 8-3-16,2 2 3 15,5 7-1-15,13-1 3 16,4-2 0-16,10-1 3 15,2-8-1-15,7-5-2 16,-3-9-11-16,-3-11-22 16,5 2-6-16,-9-7-9 15,-1-4 13-15,-4-1 21 16,-5-4 11-16,-2 4 11 16,-4 5 4-16,-2 7 3 0,-2 3-1 15,-4 7 1-15,4 2 0 16,2-5-5-16,0 5-1 15,7 17-1-15,20 31 0 16,-5-35 0-16,1-1 0 16,6-9 22-16,0-5 10 15,-4-6 32-15,-4-7 10 16,-7-5-10-16,-5-4-3 0,-9 1-29 16,-4-2-6-1,-8-1-20-15,2 5-7 0</inkml:trace>
  <inkml:trace contextRef="#ctx0" brushRef="#br0" timeOffset="44016.9324">16801 8409 1421 0,'-18'8'209'16,"-13"6"-85"-16,2 14-78 15,7 4-26-15,13 7-19 16,7 1-3-16,14-3 12 16,8-6 17-16,11-5 30 15,1-8 14-15,6-10 1 16,-3-3-8-16,-14-10 10 0,-6-3-4 16,-19-8-10-16,-12 0-6 15,-14 0-38-15,-8 1-10 16,-3 0-16-16,3 2-24 15</inkml:trace>
  <inkml:trace contextRef="#ctx0" brushRef="#br0" timeOffset="44316.5766">16966 8466 1465 0,'1'-7'249'0,"0"0"-46"15,-1 4-45-15,-1 7-71 16,0-4-22-16,0 0-45 16,-2 13-8-16,3 41-8 15,10-27-1-15,4 4 2 16,1-4 3-16,4-4 11 16,3-2 4-16,5-10 9 15,-2-4 5-15,-4-11 3 16,-3-8 2-16,-6-4-4 15,-4-4-7-15,-6-4-15 16,-2-1-3-16,-7-5-25 16,4 2-23-16,-1 7-71 15,1 4-7-15</inkml:trace>
  <inkml:trace contextRef="#ctx0" brushRef="#br0" timeOffset="44615.5867">17380 8485 1162 0,'10'-7'310'16,"11"-5"-197"-16,-5 1-18 0,-8 0-10 15,-7 5 11-15,-11 6 20 16,-6 0-8-16,-10 14-31 16,-2-2-24-16,3 11-36 15,5 5-10-15,9 1-7 16,9 3-1-16,10-2-1 15,9-2-1-15,16-7 3 16,1-6 4-16,4-10 5 16,-2-6 4-16,-6-7 6 15,-6-5 2-15,-11-6 5 16,-5 2 0-16,-16-2-9 16,-7 4-3-16,-7 4-7 15,-5 4-4-15</inkml:trace>
  <inkml:trace contextRef="#ctx0" brushRef="#br0" timeOffset="44784.2677">17591 8490 1670 0,'18'-3'372'0,"25"5"-188"0,4-1-71 15,0 1-75-15,-4-1-17 16,-7-3-12-16,-2 1 8 15,-4-4-27-15,0-1-250 16</inkml:trace>
  <inkml:trace contextRef="#ctx0" brushRef="#br0" timeOffset="44922.772">17811 8576 1388 0,'-1'6'249'0,"1"10"-24"15,3 4-108-15,8-3-77 16,-1 1-20-16,2-5-26 16</inkml:trace>
  <inkml:trace contextRef="#ctx0" brushRef="#br0" timeOffset="45214.9962">18019 8547 1537 0,'5'3'324'16,"6"2"-19"-16,-6 7-175 0,3 4-35 16,-6 1-32-16,-2-3-1 15,2 4-18-15,-3-6-11 16,1-5-17-16,3-3-6 16,5-9-7-16,5-3-3 15,4-6-2-15,2-1-1 16,1 4 0-16,5 0 1 15,0 8 2-15,0-2-1 16,0 7-1-16,-5 2 1 0,-2 3 0 16,-2 7-1-16,-8 3-1 15,2 4 17-15,-9 1-51 16,-1-3-55-16</inkml:trace>
  <inkml:trace contextRef="#ctx0" brushRef="#br0" timeOffset="45370.5806">18180 8280 1683 0,'-4'-4'432'0,"-1"-2"-156"16,-1 8-94-16,1 16-142 15,5 9 4-15,3 14-84 16</inkml:trace>
  <inkml:trace contextRef="#ctx0" brushRef="#br0" timeOffset="45753.3998">18499 8338 1383 0,'0'0'276'16,"-2"2"7"-16,3 29-139 15,0 20-34-15,0 19-58 16,9 6-17-16,-3 6-19 16,2 0-2-16,0 2-1 15,-8-7 0-15,-1-15-5 0,1-14-22 16</inkml:trace>
  <inkml:trace contextRef="#ctx0" brushRef="#br0" timeOffset="45909.0503">18510 8599 1626 0,'3'0'310'16,"13"0"-196"-16,6 1-76 0,10 6-35 15,6-3 5-15,6-1-89 16</inkml:trace>
  <inkml:trace contextRef="#ctx0" brushRef="#br0" timeOffset="46177.9081">19046 8494 1559 0,'-4'11'316'16,"-6"3"-82"-16,-7 7-125 15,-5 5-27-15,-13-2-48 16,-3-2-10-16,2-2-15 16,2-5-3-16,6-14-8 15,4-2-6-15,5-14-20 16,4-3-6-16,11-8-4 16,4 0 3-16,10 1 19 15,9 2 3-15,6 8 21 16,4 2 11-16,5 14 20 15,-1 6 10-15,-6 19-7 0,2 5-7 16,-7 3-16-16,1 4 19 16,5-1 361-16</inkml:trace>
  <inkml:trace contextRef="#ctx0" brushRef="#br0" timeOffset="46487.1036">19241 8408 1175 0,'6'-5'328'0,"11"-2"-160"16,6 3-4-16,11 6-24 15,1-1-37-15,2 7-41 16,-4 3-12-16,-9-4-29 15,-5 4-9-15,-18-4-7 16,-2-1-1-16,-12 0-4 16,-3 4 1-16,-6 1-1 15,-2 4 0-15,3 4-1 16,3-2 0-16,12 5-28 16,6-1-33-16,9 2-113 15,5-4-133-15</inkml:trace>
  <inkml:trace contextRef="#ctx0" brushRef="#br0" timeOffset="46817.2235">19702 8592 815 0,'10'-8'483'15,"11"-6"-253"-15,-5-2-69 16,-10 5-23-16,-6-7 1 16,-11 6-15-16,-2 4-4 0,-7 1-36 15,1 8-19 1,6 5-47-16,0 3-16 0,4 4-8 15,3 3 0-15,6 0 2 16,1-1 0-16,8-2 3 16,3-7 1-16,4-4 5 15,6-2-1-15,7-7 0 16,4-5-3-16,10-4-1 16,1 2-1-16,1 7-3 15,-5 5 9-15,-9 8 27 16,-6 4 16-16,-14 5 32 15,-10 6 9-15,-8 2 8 16,-8 2-10-16,-10-2-25 16,-3-1-3-16,-5-8 165 15,-3-5-636-15</inkml:trace>
  <inkml:trace contextRef="#ctx0" brushRef="#br0" timeOffset="48349.3047">20814 8207 1332 0,'4'0'275'0,"1"14"-1"16,-1 13-90-16,-1 34-95 16,1 18-2-16,-6 15-37 15,-2 2-17-15,-2-7-16 16,-4-9 7-16,4-13-59 16,4-10-73-16</inkml:trace>
  <inkml:trace contextRef="#ctx0" brushRef="#br0" timeOffset="48679.6246">20747 8211 1551 0,'16'-13'258'16,"28"-10"-132"-16,5 9-53 15,-2 13-30-15,0 7-19 16,-18 15-16-16,-14 3 0 15,-15 11-2-15,-16 4 0 0,-12 4 1 16,3-2 2-16,-3-14-2 16,7-6-1-16,13-11-9 15,8-5-2-15,18-1-4 16,2-3 0-16,9 0 5 16,2 2 1-16,-2 10 0 15,1 4 0-15,-11 9 3 16,-14-1 0-16,-22 2 5 15,-11-1 1-15,-11-4 5 16,5-1-9-16,6-12-65 16,6-2-58-16</inkml:trace>
  <inkml:trace contextRef="#ctx0" brushRef="#br0" timeOffset="48998.3103">21196 8522 1574 0,'9'5'301'16,"9"4"-127"-16,4-1-26 16,8 5-66-16,-3-5-8 15,4-4-19-15,0 5-13 16,-8-7-5-16,3-1-7 16,-13-7-6-16,-1-7-3 15,-9-5-2-15,-3-4-3 16,-10-6-14-16,-6 2-6 0,-7 0-11 15,-1 7-2-15,-4 14-6 16,-1 10 0-16,6 21 0 16,-1 8 2-16,7 4 10 15,0 6 2-15,4-1 6 16,2 5-1-16,7 6 1 16,5 0 2-16,8-1 22 15,1-3-27-15,4-11-77 16</inkml:trace>
  <inkml:trace contextRef="#ctx0" brushRef="#br0" timeOffset="49194.043">21595 8387 1764 0,'-3'0'417'15,"-1"5"-267"-15,-1 6-55 16,3 17-60-16,1 7-17 16,0 7-10-16,3-1 8 15,0-5 95-15</inkml:trace>
  <inkml:trace contextRef="#ctx0" brushRef="#br0" timeOffset="49336.867">21674 8160 1590 0,'-6'-2'278'0,"-2"2"-155"16,3 5-99-16</inkml:trace>
  <inkml:trace contextRef="#ctx0" brushRef="#br0" timeOffset="49667.8735">22013 8406 1300 0,'-7'-4'294'0,"-3"1"-50"15,-12 3-102-15,2 9-38 16,-4 8-63-16,-2 4-21 16,6 10-13-16,0 0-3 15,14 3-2-15,8-3 2 16,12-2-4-16,8-4 0 16,6-11 11-16,0-2 5 15,2-10 16-15,-3-7 16 0,-12-3 24 16,-9-7 1-16,-10-2-12 15,-4 3-19-15,-13-4-38 16,-1 2 57-16</inkml:trace>
  <inkml:trace contextRef="#ctx0" brushRef="#br0" timeOffset="50047.5038">22202 8482 1469 0,'19'-1'284'0,"13"-4"-8"16,-2 11-158-16,-4-1-22 16,-13 10-50-16,-6 5-6 15,-12 0-6-15,-1 4-5 16,-4-2-16-16,0 0-4 15,3-9-5-15,4-2-3 16,5-15-6-16,7-9-4 16,10-8 0-16,0-6 1 15,4-3 8-15,-3 0 0 16,-6-1 2-16,-3 1-1 0,-6 11 2 16,2 4 3-16,-13 12 1 15,0 10 1-15,0 9-2 16,1 5-4-16,7 9-2 15,-2-2-2-15,6-1 44 16,3 0-82-16,8-6-90 16</inkml:trace>
  <inkml:trace contextRef="#ctx0" brushRef="#br0" timeOffset="50297.3545">22706 8567 1328 0,'2'-6'263'0,"0"-9"-51"16,-2-2 3-16,-7-4-34 16,-4-1-17-16,-5 0-52 15,-2 4-31-15,-2 12-47 0,-1 6-15 16,3 19-19-16,-1 0-4 16,9 7-2-16,4 0 0 15,11 1 2-15,8-3 3 16,8-2 1-16,5-5 0 15,4-12 1-15,0-1-8 16,-1-4-27-16,-6-10-184 16</inkml:trace>
  <inkml:trace contextRef="#ctx0" brushRef="#br0" timeOffset="50565.6337">22825 8487 1208 0,'3'-2'306'0,"5"-4"-117"16,2 6-4-16,0 4-30 16,0 5-6-16,2 12-48 15,-4 1-19-15,0 4-33 16,-1 1-17-16,3-7-17 16,5 1-2-16,4-9 2 15,0-4 5-15,1-12 19 16,0-4 5-16,3-9-1 15,1-4-6-15,0-1-19 16,-4-8-5-16,-2 0-3 16,-3 2-8-16,-6 0 16 0,2 12-146 15</inkml:trace>
  <inkml:trace contextRef="#ctx0" brushRef="#br0" timeOffset="50930.884">23291 8430 1376 0,'8'0'233'0,"9"-1"-68"15,4 1-45-15,2 1-60 16,0-1-20-16,-2-3-23 16,-1 0 1-16,-1 0-5 15,-9-3-4-15,-9 1-11 16,-4 1-7-16,-13 4-4 16,-3 4-1-16,-3 8 9 15,-1-1 5-15,9 9 0 16,2-2 0-16,8 5 5 15,4 3 1-15,0-1-1 16,12 2 0-16,-1-3 5 16,7-5-8-16,15-6-100 0</inkml:trace>
  <inkml:trace contextRef="#ctx0" brushRef="#br0" timeOffset="51374.8286">23790 8524 1526 0,'0'4'303'0,"-3"0"-33"0,-6 7-152 16,-2-2-38-16,-7 4-42 16,0 0-10-16,-6-1-5 15,-2-3 1-15,1-3-5 16,1-3-2-16,3-7-7 16,3-5-1-16,4-8-8 15,6-4-5-15,8 3-9 16,7 4-8-16,5-1-2 15,6 10 2-15,2 4 4 16,-1 1 5-16,-1 13 8 16,2 6 1-16,-1 6 4 15,6 3 5-15,1-3 2 16,-2-6 2-16,2-10 0 16,-3-3 0-16,-1-11 3 15,-3-3 0-15,3-7 0 16,1-5-2-16,0-3-2 15,2-2-3-15,-9-5-1 16,-1 6-1-16,-6 7-2 0,-3 4-4 16,-5 13 7-16,-2 4 3 15,-2 13 8-15,0 8 6 16,4 7 3-16,4-2 3 16,4 0-2-16,1-3-4 15,3-4 4-15,-2-5 329 16</inkml:trace>
  <inkml:trace contextRef="#ctx0" brushRef="#br0" timeOffset="52441.8182">2037 9724 1298 0,'-1'-5'270'0,"-14"-8"-72"16,3 3-5-16,-13 5-45 15,-8 2 3-15,-4 4-57 16,0 4-27-16,10 8-36 16,7 4-15-16,11 8-7 15,8 1 3-15,11 2 4 0,6-2-1 16,18-3 8-16,5-8 4 15,2-7 3-15,0-8 0 16,-13-8-8-16,4-1 0 16,-19-9-16-16,-1-4-22 15,-10-4-11-15</inkml:trace>
  <inkml:trace contextRef="#ctx0" brushRef="#br0" timeOffset="52563.4929">1897 9420 1567 0,'-4'2'344'0,"-1"1"-93"16,5 6-89-16,3 0-118 16,6 4-3-16,13 8-87 15</inkml:trace>
  <inkml:trace contextRef="#ctx0" brushRef="#br0" timeOffset="52935.7979">2265 9696 1558 0,'3'-2'272'16,"6"2"-123"-16,9-1-67 15,10 1-44-15,5 0-13 16,8 0-11-16,-2 0-6 16,-8 0-1-16,1 1 0 15,-19 2-4-15,-4 3 0 16,-12 2-3-16,-11 0 0 0,-4 3 3 16,-3 0 1-1,-4 0 2-15,4 2-2 0,5 1 6 16,4 2 12-16,14 3 14 15,3 1 1-15,16 2-7 16,1-1-13-16,9-4-8 16,3-1-20-16,-1-4 55 15</inkml:trace>
  <inkml:trace contextRef="#ctx0" brushRef="#br0" timeOffset="53245.6152">3022 9744 1598 0,'-3'7'303'0,"-10"9"-153"15,-4 3-29-15,-12 4-34 0,-1-1-15 16,-6-3-31-16,-1-5-8 16,5-7-15-16,1-7-7 15,3-11-7-15,6-1-5 16,3-9-10-16,6-1-4 15,14 4-8-15,6-1 0 16,13 7 4-16,0 4 3 16,7 8 13-16,3 3 7 15,0 12 14-15,8 5 2 0,-7 6 3 16,5 4-5-16,-6 0-6 16,-7-2 4-16,0-5-35 15,-12-11-33-15</inkml:trace>
  <inkml:trace contextRef="#ctx0" brushRef="#br0" timeOffset="53472.992">3153 9728 1606 0,'2'1'368'0,"4"6"-100"16,3 3-84-16,4 8-102 15,4 4-19-15,2 3-6 16,1 1-5-16,-4-4-11 15,2-2-9-15,-4-11-10 16,-1-3 2-16,1-8 7 16,-3-6 5-16,-2-5 2 0,-1-3-1 15,3 0-13-15,-1-2-7 16,1-2-21-16,2 2 2 16</inkml:trace>
  <inkml:trace contextRef="#ctx0" brushRef="#br0" timeOffset="53934.7313">4593 9572 1527 0,'-4'0'293'0,"-10"-1"-62"0,4 7-58 16,3 24-76-16,1 11-30 15,5 26-31-15,3 15 1 16,5 7-10-16,-1-2-8 15,2-10-8-15,-4-15-1 16,2-21-19-16,1-13-21 16,3-20-31-16,3-10 102 0</inkml:trace>
  <inkml:trace contextRef="#ctx0" brushRef="#br0" timeOffset="54116.5629">4507 9517 1543 0,'5'-7'261'0,"8"-13"-102"15,10 7-49-15,22-1-34 16,3 5-19-16,12 7-46 16,4 6-2-16,3 5 2 15,-4-2 150-15</inkml:trace>
  <inkml:trace contextRef="#ctx0" brushRef="#br0" timeOffset="54355.921">4574 9828 1436 0,'2'0'239'0,"6"1"-21"16,13 3-55-16,15-3-58 15,4 0-6-15,19 1-44 16,4 2-19-16,-2 4 60 16,2 1-462-16</inkml:trace>
  <inkml:trace contextRef="#ctx0" brushRef="#br0" timeOffset="54625.8884">4855 9992 1666 0,'0'0'365'16,"14"13"-174"-16,5 0-61 15,15 6-56-15,2 6-8 16,1-2-24-16,-9 2-10 16,0 0-10-16,-1-6-37 15,-10-4-90-15,0-3-31 16</inkml:trace>
  <inkml:trace contextRef="#ctx0" brushRef="#br0" timeOffset="54789.9429">5132 9978 1582 0,'-14'8'351'16,"-13"6"-87"-16,-5 6-112 15,0 3-41-15,-2 3-54 16,2 3-14-16,2 1-26 15,-1-2-3-15,8-2 43 16,2-4-39-16</inkml:trace>
  <inkml:trace contextRef="#ctx0" brushRef="#br0" timeOffset="55151.3855">5353 9774 1575 0,'15'3'278'0,"19"6"-166"15,8-4-22-15,12 1-46 16,2-1-19-16,-1-5-4 15,-5 0-44-15</inkml:trace>
  <inkml:trace contextRef="#ctx0" brushRef="#br0" timeOffset="55358.8251">5413 9941 1380 0,'-5'1'264'16,"8"7"-15"-16,8 0-65 15,16-5-85-15,10 0-24 16,10-3-32-16,1-3-13 16,8 0 5-16,0 2 381 0</inkml:trace>
  <inkml:trace contextRef="#ctx0" brushRef="#br0" timeOffset="55719.9233">6104 9654 1534 0,'-14'-4'277'0,"-17"-7"-96"16,3 7-52-16,5 7-71 16,2 6-21-16,3 14-16 15,4 6-1-15,5 13-1 16,9 6-2-16,11 6-10 16,3-1-5-16,13-3 0 15,4-10 0-15,10-11 0 0,4-9 2 16,5-18 3-16,-1-8 4 15,-6-19 8-15,-3-9 3 16,-15-12 3-16,-13-3 22 16,-21-2 22-16,-14 1 8 15,-20 3 0-15,-6 4-25 16,3 8-51-16,6 6 150 16</inkml:trace>
  <inkml:trace contextRef="#ctx0" brushRef="#br0" timeOffset="56213.6044">7085 9772 1435 0,'8'3'230'15,"4"2"-40"-15,22 1-94 16,15-5-13-16,23-1-27 16,6-5-10-16,5-3-27 15,-4 3 8-15,-19 0-117 16,-5 3-47-16</inkml:trace>
  <inkml:trace contextRef="#ctx0" brushRef="#br0" timeOffset="56437.7081">7141 9860 1242 0,'0'0'277'15,"6"4"-134"-15,4-2-7 16,23-1-26-16,10-1-18 15,21 0-41-15,6 0-13 16,-1 2-25-16,-1 0 5 16,-11 5-71-16,-6-4-95 0</inkml:trace>
  <inkml:trace contextRef="#ctx0" brushRef="#br0" timeOffset="56621.9451">7629 9651 1543 0,'8'0'265'0,"13"9"-108"15,4 1-34-15,6 11-35 16,-5 3-9-16,-7 0-14 16,-5 6-20-16,-15 2-10 15,-5 2-8-15,-16 1-6 16</inkml:trace>
  <inkml:trace contextRef="#ctx0" brushRef="#br0" timeOffset="56907.0681">7156 9698 1484 0,'-17'14'246'16,"-13"9"-82"-16,5 7-58 16,-7 2-23-16,15 7 4 15,6 2 7-15,18-2-16 16,12-1 3-16,21-6-38 15,15-9 11-15,21-8 336 16</inkml:trace>
  <inkml:trace contextRef="#ctx0" brushRef="#br0" timeOffset="57785.3755">8369 9892 1564 0,'15'8'308'0,"14"3"-107"16,25 1-106-1,7-4-29-15,22-4-3 0,0 3 371 16</inkml:trace>
  <inkml:trace contextRef="#ctx0" brushRef="#br0" timeOffset="58276.5856">9063 9895 1307 0,'-7'1'278'15,"-6"3"-52"-15,9-1-44 16,12 1-68-16,13 0-7 16,40 3-33-16,16-3-11 0,18 1-27 31,-48-1-14-31,0-1-17 0,153 9-1 0,-5-5 2 15,-1 1-44-15</inkml:trace>
  <inkml:trace contextRef="#ctx0" brushRef="#br0" timeOffset="58906.5353">9401 9605 1155 0,'1'-7'350'0,"0"-6"-176"16,-3 0-35-16,-4 2-6 16,-14-5-55-16,2-3-11 15,-13 0-1-15,-4 4-7 0,6 6-16 16,-3 4-19-16,6 10-27 15,5 6-6-15,5 6-5 16,4 7 2-16,10 2-3 16,3 3 2-16,15-1 4 15,4-2 1-15,10-8 7 16,7-7 1-16,2-10 3 16,-5-5 3-16,-2-13 0 15,-6-6 0-15,-2-13-4 16,4-6 0-16,-7-10-2 15,-4-5 2-15,-12-6 4 16,-5 3 3-16,-5 9 1 16,-5 5 9-16,-4 18 19 15,0 8-2-15,5 14-8 16,0 9-9-16,5 20-27 0,2 7-3 16,2 22 4-16,0 10-2 15,2 13 5-15,0 3 2 16,1-5 0-16,5-7-26 15,4-20-84-15,6-8 106 16</inkml:trace>
  <inkml:trace contextRef="#ctx0" brushRef="#br0" timeOffset="59288.2859">9653 9221 1425 0,'-5'-4'270'16,"-7"0"30"-16,3 8-202 16,1 10-25-16,2 15-34 15,4 8 0-15,3 18-16 16,2 3 0-16,10-1-7 16,1-4-6-16,8-11-5 15,4-5-1-15,3-11 1 16,3-7 0-16,1-13-2 15,-3-6-5-15,-5-17-32 16,0 1-17-16,-4-13-11 16,-4-5 3-16,1-9 32 15,-5-2 17-15,-6-6 11 0,-2 0 4 16,-2 11 31-16,-3 7 20 16,-3 26 24-16,-2 12 2 15,-2 18-29-15,2 9-16 16,2 11-24-16,3 2-5 15,8-2-4-15,2 1 11 16,2-6 52-16</inkml:trace>
  <inkml:trace contextRef="#ctx0" brushRef="#br0" timeOffset="59939.5582">9401 10442 1356 0,'-2'-6'225'15,"-11"-12"-75"-15,-1 1 0 16,-8-5-23-16,-2-1-15 15,0 8-38-15,-9 1-18 16,6 13-28-16,-1 6-13 16,5 13-11-16,8 7-5 15,7 10-7-15,2 3 2 0,10 3-1 16,5-3 3-16,7-12 4 16,5-6 3-16,8-10 10 15,2-4 2-15,-1-11 6 16,3-6-1-16,-6-13-7 15,-2-9-3-15,3-7-16 16,-9-5-7-16,-1-7-8 16,-5-1 0-16,-7 0 9 15,0 6 4-15,-7 8 8 16,-4 5 2-16,-4 15 4 16,1 8 0-16,2 13-2 15,1 8 0-15,1 12-4 16,-4 5 0-16,1 15 3 15,6 6-1-15,4 18 2 16,4-2 1-16,6 0-3 16,-3-5 6-16,4-19 42 0,1-4-182 15</inkml:trace>
  <inkml:trace contextRef="#ctx0" brushRef="#br0" timeOffset="60137.1237">9658 10349 1698 0,'7'4'352'0,"10"6"-200"16,5 6-61-16,8 10-21 16,1 4-10-16,3 3-38 15,-2 0-6-15,-10-3-21 16,-3-4-55-16</inkml:trace>
  <inkml:trace contextRef="#ctx0" brushRef="#br0" timeOffset="60301.6856">9894 10339 1602 0,'-12'11'371'16,"-14"7"-90"-16,1 13-140 15,3 5-50-15,-17 4-50 0,1 6-15 16,-4-4 10-16,1-3 19 16</inkml:trace>
  <inkml:trace contextRef="#ctx0" brushRef="#br0" timeOffset="60750.6063">10392 9775 1489 0,'10'-3'265'0,"7"-2"-62"16,14 0-112-16,-3 2-29 16,19 3-42-16,5-2-7 15,3-1-1-15,4-1-43 16</inkml:trace>
  <inkml:trace contextRef="#ctx0" brushRef="#br0" timeOffset="60949.6022">10441 9933 1454 0,'8'4'264'0,"14"1"9"16,3 0-95-16,21-3-57 16,6-1-34-16,7 2-38 15,0-3 10-15</inkml:trace>
  <inkml:trace contextRef="#ctx0" brushRef="#br0" timeOffset="61452.3757">11320 9580 1378 0,'-12'-4'129'15,"-7"-2"-56"-15,-18 6 81 16,-2 3-29-16,-6 14-59 16,8 9-20-16,8 9-25 15,8 7 1-15,15 10 4 16,7 4-1-16,21 2 9 16,11-2 6-16,13-15 23 15,5-5 2-15,6-25-2 0,-1-11-3 16,-1-15-25-16,-5-15-4 15,-18-12 0-15,-14-7 0 16,-21-5 11-16,-14 5 8 16,-25 3-5-16,1-1-7 15,-13 12-27-15,4 0 1 16</inkml:trace>
  <inkml:trace contextRef="#ctx0" brushRef="#br0" timeOffset="65457.4008">11833 10020 1654 0,'-1'0'421'0,"1"0"-105"15,4 0-176-15,-4 0 58 16</inkml:trace>
  <inkml:trace contextRef="#ctx0" brushRef="#br0" timeOffset="66370.1453">1790 11516 1097 0,'0'16'361'15,"1"12"-225"-15,7-9 5 0,3-5 15 16,11-17-1-16,6-12-12 16,12-26-44-16,6-12-24 15,4-18-45-15,-4-11-11 16,-9 0-8-16,-12-1 0 16,-11 7 5-16,-8 7-2 15,-7 8-2-15,0 10-4 16,-10 17 8-16,7 13 1 15,-7 25 1-15,5 17 0 16,10 23-15-16,3 9-3 0,16 18-1 16,1 7 0-16,15 6 1 15,-1 0 1-15,5-9 1 16,0-10 2-16,-13-25-4 16,-3-9-7-16,-9-15-23 15,-10-11 4-15</inkml:trace>
  <inkml:trace contextRef="#ctx0" brushRef="#br0" timeOffset="66520.7285">2120 11327 1467 0,'11'5'223'0,"19"6"-86"15,8 3-43-15,0-4-48 16,3 0-10-16,-7-7-5 0,-6-1-61 15</inkml:trace>
  <inkml:trace contextRef="#ctx0" brushRef="#br0" timeOffset="66654.6895">1825 11198 1419 0,'-2'0'259'0,"0"3"15"16,9 2-185-16,15 3-84 15,12 3 4-15</inkml:trace>
  <inkml:trace contextRef="#ctx0" brushRef="#br0" timeOffset="67030.3001">2665 11435 1566 0,'4'1'258'0,"9"-1"-149"16,4 3-39-16,9-6-20 15,-2-5-14-15,-5-5-15 16,2-5-2-16,-11 0-5 0,-3-1 2 15,-7 3 1-15,-5 1-3 16,-18 3 0-16,-7 0 1 16,-7 9 12-16,2 4 15 15,11 10 4-15,3 8-4 16,13 10-21-16,1 3-15 16,7 8-4-16,6 4 4 15,0-1 3-15,4 2 0 0,4-3 1 16,-1-5-4-1,3-7-9-15,-1-3-27 0</inkml:trace>
  <inkml:trace contextRef="#ctx0" brushRef="#br0" timeOffset="67327.7631">3170 11319 1613 0,'-4'10'351'0,"-6"14"-142"16,-6 2-38-16,-3-1-76 15,0 1-29-15,-7-11-32 16,8-3-12-16,-6-8-13 0,-3-7-11 16,4-7-17-1,2-4-10-15,9-5-6 0,3-2 4 16,12 0 8-16,4 1 7 15,8 5 20-15,3 6 8 16,11 14 20-16,0 6 8 16,4 16 1-16,4 5-2 15,-6 5-8-15,-1 1 36 16</inkml:trace>
  <inkml:trace contextRef="#ctx0" brushRef="#br0" timeOffset="67842.897">4129 12358 1625 0,'10'1'329'0,"5"-1"-156"15,27 0-110-15,15 0-16 16,24 0-19-16,12 7 41 0</inkml:trace>
  <inkml:trace contextRef="#ctx0" brushRef="#br0" timeOffset="68266.5637">4838 12345 1586 0,'-1'0'278'15,"8"1"-174"-15,12 0-39 0,23 0-18 16,16 4 1-16,32-4 2 16,21 3-1-16,32-4-21 15,9-2-8-15,12-1 4 16,-10-4-21-16,-16-2-101 15</inkml:trace>
  <inkml:trace contextRef="#ctx0" brushRef="#br0" timeOffset="68979.0593">5177 12000 675 0,'4'-9'512'0,"2"-11"-203"16,-4 3-146-16,-6-6-26 15,-10 0 6-15,-8 1-20 16,-9-3-4-16,-4 4-26 16,2 3-22-16,1 11-32 15,3 7-14-15,5 13-26 16,2 9-9-16,12 11-6 16,10 2 1-16,7-1 4 15,10 2 1-15,1-9 7 16,2-4-1-16,10-3 4 15,-4-16 2-15,5-4 2 16,-2-12 1-16,-5-16-1 16,4-1 0-16,-7-17-4 0,2-2-1 15,-3-11-2-15,-2-6-2 16,-8-4 1-16,-6 1 1 16,-10 2 0-16,-1 11 4 15,-5 17 17-15,2 9 7 16,1 26 4-16,1 3 1 15,2 16-14-15,2 10-9 16,6 15-7-16,1 11-1 0,6 13-4 16,4 6 2-16,1 6 3 15,1 0 1-15,-1-13 0 16,-2-4-17-16,-2-21-40 16,-4-10-34-16</inkml:trace>
  <inkml:trace contextRef="#ctx0" brushRef="#br0" timeOffset="69384.6395">5485 11559 1406 0,'-6'-1'271'15,"-3"1"19"-15,2 8-164 16,2 9-37-16,-5 9-44 15,5 9-9-15,0 10-15 16,4 7 1-16,8 7-3 0,1-2-3 16,5-4-8-16,3-10-2 15,8-10 2-15,3-5 1 16,4-22 5-16,2-7-1 16,2-22-2-16,-7-10-6 15,-2-9-18-15,-1-6-4 16,-7-7-6-16,0-3 5 15,-6 1 13-15,-6 1 4 16,-5 9 2-16,-1 8 8 0,-7 24 16 16,-1 12 7-16,2 19 8 15,0 9-6-15,6 11-13 16,0 6-2-16,7 15-3 16,2 4 0-16,6 5 0 15,5-2 0-15,-2-11 147 16,3-5-526-16</inkml:trace>
  <inkml:trace contextRef="#ctx0" brushRef="#br0" timeOffset="70059.7027">5154 12920 1297 0,'-3'-12'260'16,"-1"-13"-113"-16,-4 1-30 16,-7-5 7-16,-8 4-34 15,-2 1-12-15,-6 6-17 16,5 10-10-16,-8 11-13 15,9 9-10-15,2 14-19 16,-1 4-7-16,12 5-7 16,2 2 0-16,12-1-3 15,8-3 2-15,12-3 0 16,4-4 2-16,8-12 2 16,-4-9 2-16,3-13 4 15,-1-10 2-15,0-14 1 16,5-8 0-16,-12-11-2 0,1-3-3 15,-8-3-3-15,-5-1-2 16,0 6 0-16,-8 6 3 16,-5 7 2-16,-2 14 4 15,-6 13 9-15,0 9 2 16,-2 11 4-16,1 1-3 16,4 11-8-16,4 0-5 15,-1 14-5-15,1 6 2 16,1 12 4-16,0 4 2 0,3 11 0 15,-3-2-2-15,3-9-2 16,4-4 2-16,3-19-25 16,3-3-92-16</inkml:trace>
  <inkml:trace contextRef="#ctx0" brushRef="#br0" timeOffset="70244.1951">5390 12856 1630 0,'3'3'364'16,"8"3"-140"-16,5 8-118 15,7 3-20-15,9 3-37 16,2 0-10-16,1 5-20 16,-2-5-5-16,-6-2-29 0,-2 1-32 15,-3-10-127-15</inkml:trace>
  <inkml:trace contextRef="#ctx0" brushRef="#br0" timeOffset="70403.6638">5645 12788 1533 0,'-8'7'311'16,"-15"10"-46"-16,-3 8-44 0,-1 13-94 15,-6 5-39-15,5 3-47 16,-5-6-14-16,8-2 38 15,9-9 47-15</inkml:trace>
  <inkml:trace contextRef="#ctx0" brushRef="#br0" timeOffset="70899.4807">6331 12234 1486 0,'2'0'234'0,"13"-1"-89"16,8 0-35-16,12-5-54 15,11 4-18-15,8-4-30 16,-2 4 3-16,-3 3-43 15,-6 2 129-15</inkml:trace>
  <inkml:trace contextRef="#ctx0" brushRef="#br0" timeOffset="71094.2381">6417 12392 1410 0,'5'4'279'0,"1"-2"47"16,19 1-193-16,5 1-15 15,18 0-53-15,4 2-19 0,5 2 141 16,3 0-642-16</inkml:trace>
  <inkml:trace contextRef="#ctx0" brushRef="#br0" timeOffset="71662.8434">7070 12306 1363 0,'3'0'240'0,"12"0"-49"16,11 3-21-16,15-1-41 15,11-2-13-15,15 0-41 16,0 2-12-16,-4-1-31 15,-5 0-4-15,-16-1-35 16,-5-4 7-16</inkml:trace>
  <inkml:trace contextRef="#ctx0" brushRef="#br0" timeOffset="74730.6956">8353 11976 1298 0,'-11'-9'269'15,"-8"-9"-106"-15,-13 5-53 16,-3 3-17-16,-6 9-53 16,-1 5-12-16,10 10-29 15,5 5-7-15,15 11-3 16,7 0-1-16,12 4 3 15,8-4 2-15,13-7 3 16,5-4 2-16,7-15 4 16,3-4 4-16,-5-19 18 0,-5-6 12 15,-6-19 10-15,-6-9 7 16,-3-12 12-16,-4-7-1 16,-6-3-3-16,-7-1 1 15,-8 7 5-15,-2 6 2 16,-5 21 0-16,2 9 4 15,2 26-34-15,-2 11-16 16,6 22-17-16,1 10-8 16,5 18-8-16,8 10 2 15,6 16 2-15,2 7 4 0,2-5-16 16,-2-1-32-16,-4-19-48 16,3-8-392-16</inkml:trace>
  <inkml:trace contextRef="#ctx0" brushRef="#br0" timeOffset="74983.7164">7874 12296 1606 0,'0'6'308'0,"3"6"-163"0,12-3-34 16,27-2-37-16,19-4-1 15,43-3-12-15,13-2-14 16,11 1-11-16,3 1-15 16,-10 1 2-16,-7 3-11 15</inkml:trace>
  <inkml:trace contextRef="#ctx0" brushRef="#br0" timeOffset="75633.7338">8111 13009 1018 0,'6'-1'381'0,"5"1"-235"0,1-6-39 16,-4-7-8-16,-3-3-5 16,-5-10-14-16,-2-2-12 15,-8-1-12-15,-5 2-4 16,-14-2 5-16,-6 5-2 16,-5 5-19-16,-4 5-4 15,4 19-16-15,10 9-7 16,10 12-16-16,10 11-4 15,16 5-3-15,-2 0 3 16,14-5 5-16,6-7 4 0,9-7 2 16,8-8 3-16,1-14 3 15,0-4 2-15,-7-16 3 16,0-6 1-16,-4-10-2 16,-7-7-2-16,1-12-6 15,-8-4-1-15,-10-3-3 16,-6 1-1-16,-8 3 2 15,-5 7-1-15,2 8 3 16,3 10 1-16,0 22-2 16,-1 6 0-16,2 20 0 15,1 12 0-15,2 10 3 16,6 14 4-16,0 10 7 16,4 7-1-16,5 8-2 15,0-5-2-15,8-13-6 16,-1-10-21-16,-1-18-204 15</inkml:trace>
  <inkml:trace contextRef="#ctx0" brushRef="#br0" timeOffset="75810.6744">8400 12784 1768 0,'11'11'394'0,"9"13"-286"16,13 7-18-1,3 1-38-15,1 3-12 0,3-2-17 16,-4-1-3-16,-8-4-108 16,-4-9-73-16</inkml:trace>
  <inkml:trace contextRef="#ctx0" brushRef="#br0" timeOffset="75961.2699">8678 12761 1506 0,'-6'2'306'0,"-10"6"-10"16,-1 9-65-16,-2 8-106 16,-1 6-36-16,-2 11-42 15,-1-4-14-15,0 2 4 16,1-4 314-16</inkml:trace>
  <inkml:trace contextRef="#ctx0" brushRef="#br0" timeOffset="76398.2199">9393 11605 1160 0,'-20'1'351'15,"-13"5"-157"-15,-18 21-54 16,-3 14-2-16,-3 29-51 16,5 14-7-16,21 25-20 15,12 12-17-15,22 5-13 16,16-2-6-16,21-17-19 0,14-11 7 15,8-29 288-15</inkml:trace>
  <inkml:trace contextRef="#ctx0" brushRef="#br0" timeOffset="76979.5871">9561 12027 1650 0,'0'10'343'0,"8"17"-203"16,4 11-41-16,18 5-51 15,8 6-18-15,4-3-17 16,3 0 8-16,-12-10-42 16,-1-4-55-16</inkml:trace>
  <inkml:trace contextRef="#ctx0" brushRef="#br0" timeOffset="77158.7723">9863 12072 1455 0,'-11'3'263'0,"-10"12"-20"0,-2 2-60 16,-9 11-87-16,0 2-25 15,-7 2-36-15,-1 6-13 16,4-2-4-16,4 1-6 15,12-7-69-15,4-6-77 16</inkml:trace>
  <inkml:trace contextRef="#ctx0" brushRef="#br0" timeOffset="77387.2014">10103 11964 1738 0,'-4'6'434'15,"-2"5"-187"-15,-4 11-144 16,6 9-32-16,5 10-38 16,3 6-12-16,10 6-13 15,1-2 3-15,0-2-45 16,1-8-41-16,-5-13-72 15</inkml:trace>
  <inkml:trace contextRef="#ctx0" brushRef="#br0" timeOffset="77552.3296">9984 12188 1707 0,'4'0'410'0,"4"2"-166"15,14 1-142-15,12 0-26 16,23 0-45-16,6-2 0 16,5 1 335-16</inkml:trace>
  <inkml:trace contextRef="#ctx0" brushRef="#br0" timeOffset="78010.1422">10762 12019 1500 0,'-16'-5'258'16,"-13"7"-93"-16,2 0-50 15,7 4-78-15,5 7-24 16,11-1-13-16,4 0 1 15,17 2 6-15,5 0 3 0,9 4 8 16,5 3 6-16,-4 3 18 16,-2 5 11-16,-15-2 20 15,-9 2 3-15,-19-1-14 16,-8 0-13-16,-10-7-20 16,-2-7-16-16,-5-21-36 15,-3-11-43-15,15-10-159 16,4-7-78-16</inkml:trace>
  <inkml:trace contextRef="#ctx0" brushRef="#br0" timeOffset="78176.6966">10849 12014 1374 0,'8'0'265'0,"8"1"-17"16,0 7-13-16,-5 5-73 15,-1 4-34-15,-4 7-51 16,2 3-21-16,-4 10-27 15,2 1-10-15,-2 0-3 0,-1 1-17 16,-1-7-71-16,-2-6 122 16</inkml:trace>
  <inkml:trace contextRef="#ctx0" brushRef="#br0" timeOffset="78326.2954">10876 11817 1729 0,'-3'-4'375'0,"-3"0"-240"16,3 3-82-16,4 5-63 15,4 3-36-15</inkml:trace>
  <inkml:trace contextRef="#ctx0" brushRef="#br0" timeOffset="78578.2453">11092 12094 1335 0,'8'17'299'0,"4"22"22"16,-4-2-65-16,-8-1-118 16,-5-7-43-16,-1-11-45 15,-1-8-8-15,5-11-10 16,2-6-3-16,7-13-14 16,3-5-9-16,9-6-8 15,4-1-3-15,5 3 1 16,4 8-1-16,-9 3 7 0,0 9 8 15,-8 14 35-15,-2 5 6 16,1 20 16-16,-8 3-5 16,-1 4-31-16,-4 1 2 15,3-5 37-15,3-3 215 16</inkml:trace>
  <inkml:trace contextRef="#ctx0" brushRef="#br0" timeOffset="78983.2769">11761 11650 1516 0,'-20'19'260'16,"-20"36"-97"-16,2 13-19 16,20 23-55-16,8 1-20 15,22 1-37-15,15-3-16 16,7-22-12-16,6-4 5 16,7-25-23-16,3-12-18 15</inkml:trace>
  <inkml:trace contextRef="#ctx0" brushRef="#br0" timeOffset="79357.8844">11865 11913 1263 0,'8'-20'282'16,"7"-19"-127"-16,12 9 5 15,7 8 4-15,8 16-28 16,1 11-22-16,0 26-35 16,-1 10 3-16,-7 17-14 15,-4 1-3-15,-7 0-15 16,-4-4-12-16,-6-12-18 16,-6-5-5-16,0-16-3 15,1-9-9-15,0-13-32 0,3-9-19 16,-12-14-38-16,-1-5 3 15,-10-3 3-15,-6-2 6 16,-2 10 30-16,-6 4 7 16,-4 19 28-16,-2 12 14 15,-9 9 8-15,1 4-1 16,4-2-2-16,5-2 4 16,16-5-58-16,8-4-187 0</inkml:trace>
  <inkml:trace contextRef="#ctx0" brushRef="#br0" timeOffset="79554.4613">12372 11964 1652 0,'9'2'364'0,"12"6"-152"16,5 9-92-16,7 10-50 15,-1 5-16-15,-1 7-20 16,-6-1-1-16,-3-1-43 16,-3-8-26-16</inkml:trace>
  <inkml:trace contextRef="#ctx0" brushRef="#br0" timeOffset="79710.0459">12620 11989 1580 0,'-13'8'339'16,"-17"3"-88"-16,-3 7-68 16,-5 6-107-16,-1-6-25 15,0 6-31-15,6 2-3 16,10-4 366-16</inkml:trace>
  <inkml:trace contextRef="#ctx0" brushRef="#br0" timeOffset="80061.6532">12768 11634 1604 0,'4'2'335'15,"12"19"-112"-15,10 16-80 16,3 31-48-16,5 16-3 15,-10 6-23-15,-9 2-8 16,-19-7-27-16,-8-9-5 16,-8-8-48-16,-4-10 6 15</inkml:trace>
  <inkml:trace contextRef="#ctx0" brushRef="#br0" timeOffset="80510.9632">13132 11553 1479 0,'16'18'273'0,"10"15"-47"16,6 28-65-16,8 16 1 16,-12 18-34-16,-8 5 2 15,-20-1-39-15,-17-6-20 16,-12-6-31-16,-8-8-9 0,2-13-14 16,2-12-4-16,4-23-21 15,5-9-26-15,6-17-66 16,6-6 7-16</inkml:trace>
  <inkml:trace contextRef="#ctx0" brushRef="#br0" timeOffset="81495.5564">13813 12006 1395 0,'2'3'215'0,"11"0"-86"15,6 1-27-15,19-1-33 16,10-2-23-16,12 3-28 16,3-2 3-16,-5 4-91 15,-10-2-105-15</inkml:trace>
  <inkml:trace contextRef="#ctx0" brushRef="#br0" timeOffset="81680.1812">13883 12179 1489 0,'8'0'269'15,"18"2"-45"-15,9-2-64 16,17 1-67-16,6-1-29 16,-5-2 363-16</inkml:trace>
  <inkml:trace contextRef="#ctx0" brushRef="#br0" timeOffset="82168.9561">14649 12075 1668 0,'8'5'361'0,"16"1"-193"16,9 2-13-16,25-1-61 15,7-3-26-15,10 0-20 16,2 4-1-16</inkml:trace>
  <inkml:trace contextRef="#ctx0" brushRef="#br0" timeOffset="84209.9446">15518 11461 1468 0,'-27'11'234'0,"-31"24"-88"15,-3 16-15-15,7 32-42 16,10 19-2-16,25 28-10 0,12 3-19 16,24-2-23-16,10-12-18 15,12-25-15-15,7-14-25 16,6-28-267-16</inkml:trace>
  <inkml:trace contextRef="#ctx0" brushRef="#br0" timeOffset="84746.8462">15637 11933 1626 0,'8'3'317'0,"9"12"-185"15,7 8-36-15,14 9-34 16,2 6-11-16,1-2-24 16,-1 1-4-16,-6-3-27 15,-5-5-47-15</inkml:trace>
  <inkml:trace contextRef="#ctx0" brushRef="#br0" timeOffset="84911.4066">15924 11933 1554 0,'-13'5'320'0,"-20"8"-69"15,-4 7-71-15,-5 7-97 0,2 5-30 16,4 0-38-16,3 0-2 15,13-2-27-15,3-6-36 16</inkml:trace>
  <inkml:trace contextRef="#ctx0" brushRef="#br0" timeOffset="85185.7405">16219 11847 1442 0,'-1'-4'299'0,"-2"-1"53"16,1 7-117-16,2-2-126 15,0 14-38-15,4 56-31 16,5-25-3-16,2 7-12 15,1 0-3-15,1-4-8 16,-4-3-23-16,0-9-77 16,1-7-39-16,-5-17-295 15</inkml:trace>
  <inkml:trace contextRef="#ctx0" brushRef="#br0" timeOffset="85333.3447">16164 12045 1659 0,'1'-2'360'0,"2"-2"-165"16,16 2-140-16,4-4-30 15,20 4-15-15,9-3 6 16,5 5-184-16</inkml:trace>
  <inkml:trace contextRef="#ctx0" brushRef="#br0" timeOffset="85685.9104">16846 11890 1489 0,'-21'-4'276'15,"-16"-9"-55"-15,2 11-78 16,1 3-31-16,9 6-61 16,3 2-27-16,8 8-16 15,8 0-2-15,10 8-1 16,11 4-1-16,18 2 2 16,5 0 1-16,3-3 0 0,-3-2 1 15,-18-3 7-15,-9 2 5 16,-18-8 11-16,-10 4 2 15,-16-10-1-15,-4-7-6 16,2-8-25-16,0-11-18 16,17-4-109-16,10-1-108 15</inkml:trace>
  <inkml:trace contextRef="#ctx0" brushRef="#br0" timeOffset="85860.9472">17003 11910 1618 0,'2'1'350'0,"5"11"-141"16,-3 2-37-16,0 10-74 15,4 9-22-15,-4 1-31 16,-2 0-14-16,-1-1-17 16,-4-6-25-16,-2-5 367 15</inkml:trace>
  <inkml:trace contextRef="#ctx0" brushRef="#br0" timeOffset="86018.5219">16998 11665 2241 0,'1'2'-13'0,"1"1"-38"15</inkml:trace>
  <inkml:trace contextRef="#ctx0" brushRef="#br0" timeOffset="86276.4639">17137 12011 1556 0,'0'15'321'0,"1"20"-56"15,-1-1-84-15,0-8-94 16,0-2-24-16,0-17-31 15,3-4-8-15,6-9-8 16,-1-9-3-16,11-8-11 16,1-4-2-16,-1-7-5 15,5 7 1-15,-1 4 2 16,2 8-2-16,2 15 5 16,-3-1 12-16,1 20 17 15,-3 5 15-15,-5 6 11 16,-1 8-7-16,-3-3-4 15,-5-2-17-15,-4-3 35 16</inkml:trace>
  <inkml:trace contextRef="#ctx0" brushRef="#br0" timeOffset="86720.3422">17864 11552 1555 0,'-30'10'293'15,"-21"12"-99"-15,1 21-92 16,2 6-30-16,21 27-30 16,11 13-16-16,18 8-11 0,13-1 1 15,15-12-10 1,7-14 2-16,11-19-36 0,4-10-10 16</inkml:trace>
  <inkml:trace contextRef="#ctx0" brushRef="#br0" timeOffset="87110.2898">17922 11812 1369 0,'1'-12'249'16,"6"-14"-46"-16,8 1-68 15,11 2-10-15,10 6-6 16,1 5-8-16,11 15-29 16,-2 10-12-16,-3 19-24 15,-4 16 1-15,-16 10 2 16,-5 7-7-16,-13-5-14 16,1-10-9-16,-1-15-11 15,1-7-7-15,-1-16-33 16,-1-4-23-16,-4-11-42 15,-1-11 1-15,-7-3 18 0,-4-7 21 16,-8-5 42-16,0 4 7 16,-5 4 18-16,1 7 11 15,-5 19 17-15,-1 7 3 16,3 10-11-16,-3 3-9 16,17-4-15-16,6-2 9 15</inkml:trace>
  <inkml:trace contextRef="#ctx0" brushRef="#br0" timeOffset="87325.712">18461 11870 1678 0,'6'7'399'15,"8"4"-132"-15,3 15-155 16,4 8-26-16,8-1-32 16,-2-2-12-16,2-4-15 15,-1-7-24-15,-7-7 13 16</inkml:trace>
  <inkml:trace contextRef="#ctx0" brushRef="#br0" timeOffset="87484.8645">18687 11917 1628 0,'-16'7'395'0,"-7"7"-93"15,-6 8-167-15,0 2-50 16,3 5-45-16,-5-4-14 16,3-1 9-16,4 1 5 15</inkml:trace>
  <inkml:trace contextRef="#ctx0" brushRef="#br0" timeOffset="87828.8531">18753 11617 1378 0,'23'13'264'16,"13"9"-1"-16,9 25-97 0,-2 20-1 15,-16 21-9-15,-12 3-13 16,-18 2-39-16,-11-6-23 16,-14-16-48-16,-3-5-11 15,-3-18-30-15,7-11 59 16</inkml:trace>
  <inkml:trace contextRef="#ctx0" brushRef="#br0" timeOffset="88143.5604">19171 11498 1685 0,'14'30'342'0,"16"40"-193"15,-1 8-5-15,-7 28 2 16,-9 0 3-16,-17 0-48 16,-9-2-37-16,-15-22-43 0,-2-4-13 15,-4-11-49 1,-4-12-24-16,6-19-113 0,3-10-111 15</inkml:trace>
  <inkml:trace contextRef="#ctx0" brushRef="#br0" timeOffset="88369.2133">19556 11122 1543 0,'-6'-5'313'0,"-7"0"-68"16,0 10-14-16,-8 25-90 16,0 12-48-16,-6 29-60 15,3 14 23-15</inkml:trace>
  <inkml:trace contextRef="#ctx0" brushRef="#br0" timeOffset="89890.5725">19706 11877 1509 0,'7'-2'284'16,"16"-1"-34"-16,8 0-76 16,16-1-81-16,7 2-31 15,1-4-38-15,-8-3-11 16,-5-1-74-16,-3-1-75 15</inkml:trace>
  <inkml:trace contextRef="#ctx0" brushRef="#br0" timeOffset="90086.1281">19787 12018 1528 0,'5'3'291'0,"10"-5"-61"16,11 2-35-16,19-6-71 15,2-3-41-15,12 5-45 16,-2-3 16-16</inkml:trace>
  <inkml:trace contextRef="#ctx0" brushRef="#br0" timeOffset="98742.0282">18134 11178 1506 0,'-5'8'255'0,"-1"10"-80"15,-3 5-52-15,0 12-53 16,2 2-11-16,-2 4-34 16,0-3-3-16,4-5-28 15,4-6-38-15</inkml:trace>
  <inkml:trace contextRef="#ctx0" brushRef="#br0" timeOffset="98980.7659">18217 11217 1619 0,'-4'3'325'0,"0"4"-166"16,1 4-25 0,-3 6-46-16,1 8-17 0,-1 8-37 15,-2 7-8-15,5 7-20 16,3-5 3-16,2-8-34 16,3-9-44-16</inkml:trace>
  <inkml:trace contextRef="#ctx0" brushRef="#br0" timeOffset="99540.5019">18269 10812 1141 0,'-15'2'352'0,"-10"3"-187"0,-6-7-2 16,-1-6 12-16,8-9-45 16,3-7-21-16,15-7-58 15,5-4-22-15,9 5-28 16,8 0-1-16,7 11 5 16,6 6 3-16,4 7 6 15,2 8-2-15,-1 10-4 16,-3 5 5-16,-14 11 4 15,-9 4 4-15,-23 7-2 16,-10 6-1-16,-15 5-8 16,-5-3-2-16,4-10 1 15,3-10 0-15,12-25-6 16,5-3-4-16,14-11-15 16,6 1-3-16,17 1 3 15,7 0 12-15,14 9 19 16,6 2 11-16,6 12 21 0,4 9 1 15,-4 1 1-15,-6-3 12 16,-13-3-365-16</inkml:trace>
  <inkml:trace contextRef="#ctx0" brushRef="#br0" timeOffset="105732.1885">1752 14239 1472 0,'8'0'270'16,"7"0"-36"-16,13-1-91 16,9 1-10-16,15-4-62 15,7-1-27-15,-4-2-23 16,-2 0-2-16,-8 2-54 16,-8 3-48-16</inkml:trace>
  <inkml:trace contextRef="#ctx0" brushRef="#br0" timeOffset="105915.0042">1820 14375 1544 0,'12'2'263'0,"27"3"-132"0,14 1-18 15,14-4-44-15,8 0-20 16,-1 0 147-16</inkml:trace>
  <inkml:trace contextRef="#ctx0" brushRef="#br0" timeOffset="106404.2959">2666 14305 1599 0,'7'2'305'0,"13"5"-139"15,14 2-33-15,27 0-15 16,12 3-30-16,10-4-48 15,1-1 19-15</inkml:trace>
  <inkml:trace contextRef="#ctx0" brushRef="#br0" timeOffset="106911.939">3665 13731 1527 0,'-26'20'247'0,"-28"36"-101"16,-4 12-19-16,14 24 9 16,7 12-8-16,22 15-41 15,23 5-27-15,25-6-27 16,14-10-5-16,13-23 3 15,4-16 6-15,8-21-37 16,-1-11-11-16</inkml:trace>
  <inkml:trace contextRef="#ctx0" brushRef="#br0" timeOffset="107570.93">4002 14204 642 0,'11'-13'430'0,"10"-22"-95"16,3 0-204-1,-2 1-37-15,-9-1 8 0,-3 5 4 16,-6 2 16-16,-4 10 15 16,-1 6 6-16,-5 17-32 15,-2 9-18-15,-1 20-36 16,2 12-7-16,6 15-4 15,-4 9 3-15,5 6-10 16,1-3-4-16,3-12-8 16,4-9 4-16,-1-20-4 15,3-5 292-15</inkml:trace>
  <inkml:trace contextRef="#ctx0" brushRef="#br0" timeOffset="108173.3516">4634 14103 1364 0,'-3'7'251'16,"-5"13"-30"-16,0 8-52 15,8 18-77-15,0 6-5 16,8 6-36-16,4 1-11 15,-2-10-13-15,-2-7-3 16,0-19-54-16,-1-7-58 0</inkml:trace>
  <inkml:trace contextRef="#ctx0" brushRef="#br0" timeOffset="108350.87">4422 14326 1475 0,'5'2'229'0,"11"6"-75"16,13 1-29-16,16-4-10 15,9-1-3-15,14-4-39 16,-2-1-18-16,-1 1-21 16,-9-2 380-16</inkml:trace>
  <inkml:trace contextRef="#ctx0" brushRef="#br0" timeOffset="109696.7432">5422 14225 1184 0,'-22'-8'324'16,"-13"-2"-158"-16,1-19-41 15,9-2 1-15,16-6-43 16,9-1-19-16,19 1-15 16,7-1 7-16,13 14 0 0,3 5 3 15,8 27-13-15,-2 11-13 16,-11 15-8-16,-10 8 1 15,-25 10 2-15,-13 8-1 16,-18 5-3-16,-7 6-5 16,-5-8-6-16,-2-7 1 15,-4-21-35-15,-1-11-30 16,6-22-33-16,2-10-17 16,19-13 25-16,8-3 24 0,19-3 27 15,12 4 13-15,20 13 16 16,7 5 14-16,5 19 35 15,-1 9 19-15,-11 14 14 16,-1 3-6-16,-9 1-26 16,-6-2-15-16,-4-13 11 15,0-4 60-15</inkml:trace>
  <inkml:trace contextRef="#ctx0" brushRef="#br0" timeOffset="110377.4842">6033 14177 1463 0,'-12'-2'264'15,"-16"-1"-18"-15,-1 2-34 16,-1 8-76-16,0 7-38 16,11 12-65-16,2 5-16 0,8 10-13 15,12 3-3-15,14 1 0 16,7-2-1-16,16-9 3 16,1-12 8-16,6-13-40 15,6-7-31-15,-2-10-154 16</inkml:trace>
  <inkml:trace contextRef="#ctx0" brushRef="#br0" timeOffset="110624.9419">6353 14285 1432 0,'-10'-6'266'16,"-8"-5"-29"-16,-9-2-68 15,-1 3-18-15,-7 2-67 16,7 5-29-16,5 10-43 15,3 6-9-15,9 14-10 16,4 4-4-16,12 2 3 16,6 1 0-16,16-7 5 0,4-7 3 15,8-11 2-15,3-3 1 16,-7-11 3-16,-2-5 2 16,-16-6 0-16,-2-4-8 15,-11-4-50-15,-2 4-392 16</inkml:trace>
  <inkml:trace contextRef="#ctx0" brushRef="#br0" timeOffset="110975.7191">6630 14248 1457 0,'-9'0'270'15,"-7"0"-24"-15,5 5-115 16,4 1-37-16,7 3-53 15,4 5-10-15,14 10-1 16,-1 6-2-16,7 6 4 0,-2 1-1 16,-12-2 31-16,-4-4 12 15,-20-5 6-15,-6-2-2 16,-14-12-32-16,-3-11-20 16,5-16 302-16</inkml:trace>
  <inkml:trace contextRef="#ctx0" brushRef="#br0" timeOffset="111432.6433">7170 13861 1356 0,'-17'7'252'0,"-17"7"-64"16,-5 17-29-16,-4 7-23 15,4 17-42-15,5 7-30 16,6 13-33-16,10 8-11 15,12 12-10-15,14 1 0 16,25-8-4-16,8-8 2 0,16-22 22 16,7-15 2-16</inkml:trace>
  <inkml:trace contextRef="#ctx0" brushRef="#br0" timeOffset="111898.4321">7401 14247 1472 0,'-15'-10'252'0,"-19"-20"-62"0,9-5-45 16,5-10-74-16,10 3-16 16,21 6-30-16,8 4 2 15,13 13 5-15,6 4 1 16,6 17 8-16,-4 12-2 16,-10 16 6-16,-7 9 4 15,-25 12 5-15,-13 3-4 16,-17 6-16-16,-9 3-9 0,-4-9-12 15,0-5 0-15,-1-18-21 16,5-14-22-16,9-20-32 16,5-11-9-16,21-6 1 15,6-2 17-15,22 0 21 16,12 5 9-16,9 6 13 16,5 9 0-16,-3 11 4 15,-3 7 3-15,-6 12 2 16,-4 2 3-16,-6 0-16 15,-3 1-257-15</inkml:trace>
  <inkml:trace contextRef="#ctx0" brushRef="#br0" timeOffset="112083.935">7680 14215 1616 0,'10'8'347'0,"6"6"-143"16,5 12-92-16,7 7-28 16,0 2-33-16,0 2-7 15,2-5-21-15,-8 0-38 16,-6-7-106-16</inkml:trace>
  <inkml:trace contextRef="#ctx0" brushRef="#br0" timeOffset="112244.8262">7901 14252 1522 0,'-13'8'278'0,"-20"15"-85"16,-5 3-48-16,-8 9-83 16,-4 1-25-16,9-1-22 15,6 0 18-15</inkml:trace>
  <inkml:trace contextRef="#ctx0" brushRef="#br0" timeOffset="112602.4531">8022 13908 1620 0,'14'11'335'0,"12"21"-153"16,9 14-37-16,-2 22-26 16,-2 9-11-16,-10 7-16 15,-15 7-14-15,-18-1-35 16,-9-4-10-16,-9-19-65 16,4-13 73-16</inkml:trace>
  <inkml:trace contextRef="#ctx0" brushRef="#br0" timeOffset="113023.2927">8405 13691 1610 0,'19'21'301'0,"29"40"-169"15,0 15-13-15,3 24 6 16,-5 6-2-16,-27 5-30 16,-14 1-13-16,-37 4-44 15,-13-6-10-15,-12-18-11 16,4-12-1-16,16-26-35 15,6-13 21-15</inkml:trace>
  <inkml:trace contextRef="#ctx0" brushRef="#br0" timeOffset="118263.2304">9109 14128 1086 0,'-3'2'408'15,"-3"0"-164"-15,6 2-27 16,0-4-85-16,8 2-12 0,22 5-47 16,58 10-27-16,-34-11-28 15,-1-3 5-15,-8-4-50 16,0 0-61-16</inkml:trace>
  <inkml:trace contextRef="#ctx0" brushRef="#br0" timeOffset="118473.3774">9192 14324 1433 0,'-3'2'244'0,"4"2"-57"16,13 0 30-16,18-4-75 15,9 0-12-15,9 0-45 16,3 0-24-16,-2 1-20 16,-3-1 71-16</inkml:trace>
  <inkml:trace contextRef="#ctx0" brushRef="#br0" timeOffset="119272.0216">9974 14201 1281 0,'8'5'319'0,"6"-1"-44"16,18 3-70-16,11-2-9 15,19-4-79-15,7-1-27 16,6-2-39-16,-6-2-35 15,-12 0 101-15</inkml:trace>
  <inkml:trace contextRef="#ctx0" brushRef="#br0" timeOffset="119764.2753">10755 14012 1390 0,'6'-23'272'16,"2"-16"-9"-16,-2 8-77 16,-5 2-7-16,-4 15-44 0,-1 8-32 15,-3 14-38-15,4 12-21 16,3 19-35-16,0 12-6 16,2 13-2-16,3 9-1 15,-5 0 1-15,8-4 0 16,0-7 1-16,-2-14 0 15,5-15 0-15,-7-7 3 16,-5-17 5-16,-6-4 1 0,-9-7-3 16,-11-10-1-1,-4 0-8-15,1-1-1 0,6 2-2 16,8 8-4-16,16 9-5 16,2 2-1-16,15 6 2 15,7-2 3-15,12 0 31 16,7-2-15-16,11-7-21 15</inkml:trace>
  <inkml:trace contextRef="#ctx0" brushRef="#br0" timeOffset="120121.3199">11235 14151 1639 0,'-1'5'356'0,"5"7"-149"15,8 3-45-15,24 3-45 16,4-2-17-16,19-4-42 16,11-11-12-16,10-5 5 15,-4 0 112-15</inkml:trace>
  <inkml:trace contextRef="#ctx0" brushRef="#br0" timeOffset="120678.831">12233 14055 1326 0,'-4'3'291'0,"-7"6"-40"0,-13-2-75 16,-10-7-22-16,-7-7-69 16,1-11-27-16,7-14-20 15,6-10-17-15,18-10-19 16,9-3-6-16,21 5-12 16,11 11 6-16,12 21 9 15,6 14 8-15,1 26 27 16,-9 15 6-16,-14 25 21 15,-14 5 7-15,-24 7-9 16,-9 0-9-16,-15-7-30 16,-2-3-7-16,-3-13-33 15,-3-9-18-15,1-25-22 16,1-13-16-16,12-14-1 16,8-12 11-16,14-8 15 15,8-1 8-15,13 3 61 16,7 10 26-16,11 17 33 0,7 11 22 15,1 20-12-15,-8 7-19 16,-3 12-25-16,-5-1 1 16,4-11-112-16</inkml:trace>
  <inkml:trace contextRef="#ctx0" brushRef="#br0" timeOffset="121138.6209">12735 14090 1220 0,'-8'-5'335'0,"-4"-5"-101"16,-8 3-21-16,3 5-7 15,-7 2-43-15,0 4-36 16,0 7-56-16,-6 4-17 16,8 6-37-16,2 5-9 15,10 6-1-15,5-1-6 16,15 3-1-16,8 0-1 16,9-2-1-16,4-6 7 15,10-6-42-15,-1-8-32 0,14-11-116 16,-1-5-233-16</inkml:trace>
  <inkml:trace contextRef="#ctx0" brushRef="#br0" timeOffset="121382.1864">13035 14214 1146 0,'-4'-11'378'0,"-8"-8"-116"16,-6 0-5-16,-9 0-51 15,-6 4-30-15,-1 4-60 16,-1 1-18-16,6 11-55 15,5 4-19-15,6 11-24 16,7 10-4-16,10 7 1 16,6 1 1-16,15-1 1 15,8-6 0-15,8-7 0 16,5-9 1-16,-1-12 2 0,-2-6 2 16,-8-10 0-16,-10-4-8 15,-12-1-44-15,-8-3-28 16,-10 4-114-16</inkml:trace>
  <inkml:trace contextRef="#ctx0" brushRef="#br0" timeOffset="121633.5141">13186 14161 1549 0,'4'-3'333'0,"14"7"-52"16,-1 0-25-16,7 7-89 15,4 5-24-15,-4 0-57 16,0 5-22-16,-17 2-31 16,-15-6-11-1,3-8-6-15,2 2-2 0,-33 21-7 16,-2-7 3-16</inkml:trace>
  <inkml:trace contextRef="#ctx0" brushRef="#br0" timeOffset="122126.1974">13902 13657 1529 0,'-11'6'265'0,"-19"9"-84"16,-4 7-17-16,-1 22-31 15,-2 12-24-15,10 25-46 16,3 8-10-16,12 13-25 16,8-1-7-16,19-7-14 15,10-4-4-15,17-27 21 0,11-8-24 16</inkml:trace>
  <inkml:trace contextRef="#ctx0" brushRef="#br0" timeOffset="122499.5683">14079 13991 1563 0,'-1'-15'251'0,"6"-16"-156"16,10 1 7-16,13 6-8 16,12 7 14-16,0 17-15 15,3 13-25-15,-11 19-29 16,-12 8-9-16,-22 12 2 16,-16-3-5-16,-17 6-5 15,-5-2-5-15,-4-11-10 16,-1-5-8-16,5-23-33 15,2-14-19-15,11-16-62 16,11-8-17-16,18-4 21 0,12 3 28 16,15 6 54-1,7 8 31-15,4 14 22 0,-1 7 22 16,-5 17 30-16,-2 3 5 16,-10 5-11-16,0-1-18 15,1-4-32-15,-3-5 39 16</inkml:trace>
  <inkml:trace contextRef="#ctx0" brushRef="#br0" timeOffset="122681.6242">14447 14111 1631 0,'13'7'369'16,"6"5"-143"-16,8 11-90 15,3 4-41-15,-7 4-40 16,1-1-6-16,-7-2-47 16,-5-1-47-16</inkml:trace>
  <inkml:trace contextRef="#ctx0" brushRef="#br0" timeOffset="122829.2418">14676 14094 1719 0,'-11'10'422'0,"-18"9"-191"0,-6 1-88 16,-3 3-97-16,-2-2-2 15,7 0 35-15,8-1-83 16</inkml:trace>
  <inkml:trace contextRef="#ctx0" brushRef="#br0" timeOffset="123105.3317">14712 13562 1673 0,'16'-3'412'0,"22"12"-127"15,6 18-83-15,6 28-60 16,0 21-16-16,-4 20-25 16,-10 4-17-16,-23 11-38 15,-18-4-19-15,-29-3-36 16,-10 2-32-16,-10-21-16 16,6-12-23-16,7-27 329 15</inkml:trace>
  <inkml:trace contextRef="#ctx0" brushRef="#br0" timeOffset="132417.3553">15387 14338 1730 0,'4'-7'474'0,"4"-7"-164"16,-1 10-138-16,-2 2-49 0,-5 5 93 16,-5 6-567-16</inkml:trace>
  <inkml:trace contextRef="#ctx0" brushRef="#br0" timeOffset="134226.1362">16075 13593 1527 0,'-8'3'257'15,"-7"5"-100"-15,3 3-39 16,23 6-20-16,6-4-3 15,19-3-17-15,14-4-11 16,13-6-21-16,9-3-10 16,7-3-12-16,-8-3-7 15,-16 3-7-15,-19 5-4 0,-25 5 2 16,-14 8-2-16,-31 16-1 16,-12 5 2-16,-22 20-3 15,-7 4-2-15,1-1-1 16,7 2-1-16,17-10-1 15,12-5-3-15,19-5-1 16,9-6-2-16,21-5 2 16,10-5 4-16,16-9 3 15,10-7 2-15,14-1-1 16,8-3 18-16,14 1-56 16,1 1 272-16</inkml:trace>
  <inkml:trace contextRef="#ctx0" brushRef="#br0" timeOffset="134530.0582">16656 13982 1440 0,'2'-1'248'0,"2"-1"-45"15,6 7-47-15,-2 5-1 16,5 11-53-16,-3 6-28 15,-9 2-34-15,-2 1-10 16,-8-5-9-16,2-3-4 16,-2-15-4-16,5-6-5 0,13-15-21 15,4-10-4-15,16-4-6 16,6 3 2-16,-4 10 18 16,-1 7 4-1,-5 14 16-15,-5 9 8 0,-9 15 5 16,-3 5-3-16,-8 8 5 15,1-3-1-15,6-7 7 16</inkml:trace>
  <inkml:trace contextRef="#ctx0" brushRef="#br0" timeOffset="134869.7166">17090 13946 1458 0,'11'-1'235'0,"11"-1"-44"16,11 2-126-16,3 4-17 16,4 1-20-16,-2-3-9 15,-13-1-1-15,-8-1-1 16,-10 0 2-16,-10-3 0 15,-10 1-2-15,-6 4-1 16,-11-1-12-16,-1 10-1 0,1 5-3 16,6 3 0-16,10 7-4 15,5-1 1 1,15 4-1-16,5-7 1 0,13-2 3 16,10 0 2-16,-1-11-58 15,5-1-50-15</inkml:trace>
  <inkml:trace contextRef="#ctx0" brushRef="#br0" timeOffset="135264.6653">17484 13947 1587 0,'-10'-5'313'0,"-2"-1"-151"15,-2 8-32-15,2 19-62 16,3 1-28-16,6 9-19 15,5 2-10-15,7-6-4 16,8 3-2-16,9-11 1 0,-3-6 1 16,0-9 7-16,0-8 5 15,-2-7 9-15,-6-6 4 16,-4-8-4-16,1 1-6 16,-6 2-10-16,2 2-5 15,-6 10-3-15,-1 3 2 16,-1 9-3-16,-1 7 1 15,0 11-4-15,-3 2-3 16,9 5 1-16,1-7 1 0,8-1 0 16,3-4-1-16,-1-13 18 15,6 2 17-15,-1-9 19 16,-1-4 15-16,-2-3-11 16,-5 2-17-16,-6-2-11 15,-3 1-28-15,-4-1-71 16,-1-4-48-16,-5-2-348 15</inkml:trace>
  <inkml:trace contextRef="#ctx0" brushRef="#br0" timeOffset="135369.3839">17688 13704 1451 0,'-4'-21'305'0,"-6"-20"36"16,1 11 2-16,-1 16-110 16,3 8-76-16,5 11-105 15,2 11-17-15,2 12 247 0</inkml:trace>
  <inkml:trace contextRef="#ctx0" brushRef="#br0" timeOffset="136042.5125">18384 13896 1453 0,'-1'2'198'0,"3"8"-96"16,12 1-32-16,15-5-2 15,4 1-15-15,4-7-26 0,2-2-3 16,-4 1-8-16,-3-1-3 15,-9-1 1-15,-10 0 4 16,-13-1-4-16,-12 0-1 16,-10 3-7-16,-1 5-4 15,-1 12-2-15,3 7 1 16,9 6 2-16,1 2 0 16,9 2 13-16,6-1 4 15,9 0 8-15,7-3 4 16,11-6-5-16,1-7-4 0,6-13-3 15,-1-7-1-15,-2-15 3 16,-4-6-1-16,-7-2 0 16,-5-8-1-16,-8 3-4 15,-5 1 1-15,-11-3 2 16,-2 10 1-16,-3 9-2 16,-1 8-5-16,5 20-13 15,2 10-4-15,4 8-3 16,5 7 1-16,3-1 5 15,1-5 1-15,3-2-5 16,3-4-32-16,2-11-140 16</inkml:trace>
  <inkml:trace contextRef="#ctx0" brushRef="#br0" timeOffset="136233.4581">19000 13940 1569 0,'7'-2'332'15,"8"6"-71"-15,1 6-58 16,0 14-72-16,0 6-14 16,0 5-26-16,-7-2-13 15,-11-1-28-15,-5-2-18 16,-14-6-12-16,-2-5-10 16,-3-13-19-16,0-6 296 0</inkml:trace>
  <inkml:trace contextRef="#ctx0" brushRef="#br0" timeOffset="136802.4046">19921 13828 1458 0,'-16'13'241'16,"-16"24"-38"-16,7 8-81 16,11 14-71-16,11-3 4 0,16-8-11 15,11-4-5-15,13-17-14 16,1-11 0-16,8-16 1 15,-1-12 1-15,-1-22 1 16,-3-10-3-16,-12-16 0 16,-6-9 0-16,-20-8 1 15,-7-1-3-15,-27-3-2 16,-14 7 8-16,-10 17 23 16,2 13 12-16,6 30 1 15,5 12-14-15,15 24-34 16,6 7-13-16,24 7-10 15,14 6-3-15,19-1-8 16,9 1-24-16,11 4-85 16,3 0-39-16</inkml:trace>
  <inkml:trace contextRef="#ctx0" brushRef="#br0" timeOffset="137160.2139">20539 13864 1427 0,'-6'-7'235'16,"-11"-6"-41"-16,0-2 3 15,-8 5-39-15,3 6-34 16,6 7-77-16,-1 10-21 0,13 7-24 16,5 0-6-16,13 7-2 15,6-3 1-15,4-7 5 16,-2 1-1-16,-6-11-25 15,0-2-14-15,-10-5-24 16,-2 0-12-16,-11 3 22 16,-8 0 15-16,-12 3 27 15,5 5 23-15,-5-1 25 16,5 1 5-16,16 8 2 16,-2-6-2-16,20 8-4 15,5-4 2-15,0-4-4 16,13 1-9-16,-2-9-11 15,-2-3-5-15,3-4-36 16,-8-8-36-16</inkml:trace>
  <inkml:trace contextRef="#ctx0" brushRef="#br0" timeOffset="137287.9206">20553 13607 1778 0,'-3'-1'414'0,"-7"1"-236"15,6 7-150-15,4 2-33 16,3 10 64-16</inkml:trace>
  <inkml:trace contextRef="#ctx0" brushRef="#br0" timeOffset="137596.611">20956 13872 1390 0,'-13'-10'302'15,"-15"-6"42"-15,-8 9-180 16,-1 6-48-16,-2 15-87 16,8 8-22-16,9 15-9 15,9 1 1-15,14 3-2 16,12 1 2-16,14-12-3 15,8-4 7-15,2-8 20 16,0-9 6-16,-7-9 20 16,-11-4 13-16,-13-7 6 15,-7 1 4-15,-19 2-22 0,-10-3-19 16,-5-1-27-16,-2-3-4 16</inkml:trace>
  <inkml:trace contextRef="#ctx0" brushRef="#br0" timeOffset="138075.7006">21205 13849 1460 0,'-15'-8'253'16,"-10"-5"15"-16,9 9-232 15,7 6-35-15,9 10-13 16,7 4 0-16,12 2 3 16,5 1 4-16,6 3 5 15,0-3 1-15,-3-4 1 16,-7-4 2-16,-9-8 3 16,-7 2 2-16,-14-5-9 15,-6 3 12-15,-13 2 27 16,-1 0 11-16,2 11 19 15,6 0-11-15,11 8-37 16,4 0-11-16,13-2-6 0,2-1 0 16,9-12 3-16,5-1-1 15,7-7 5-15,0-9 2 16,3-4 0-16,-1-7 0 16,-2-9-3-16,1 2 0 15,-12-7-2-15,-2 0-13 16,-5 6 40-16,-9 2 26 15,-2 18 22-15,-3 7 25 0,-3 18-44 16,4 7-28 0,2 10-26-16,5-1 1 0,2-1-41 15,4-7-14-15</inkml:trace>
  <inkml:trace contextRef="#ctx0" brushRef="#br0" timeOffset="138276.513">21652 13891 1677 0,'15'0'371'0,"18"7"-181"16,2 8-35-16,-2 11-33 16,-5 5 5-16,-14-3-23 15,-11 0-15-15,-20-2-47 16,-10-1-17-16,-12-4-20 15,-4-4 12-15,6-12-606 16</inkml:trace>
  <inkml:trace contextRef="#ctx0" brushRef="#br0" timeOffset="138636.6475">22485 13801 1614 0,'5'3'344'0,"9"12"-127"16,4 11-67-16,14 19-89 16,0 9-7-16,7 1-26 15,1 1-8-15,-9-10-2 16,-5-7-26-16,-6-8 357 0</inkml:trace>
  <inkml:trace contextRef="#ctx0" brushRef="#br0" timeOffset="138797.2248">22834 13864 1746 0,'-25'11'484'0,"-18"10"-146"16,-11 13-185-16,-3 11-56 15,2 1-55-15,2-2-17 0,17 0-6 16,11-10 43-16</inkml:trace>
  <inkml:trace contextRef="#ctx0" brushRef="#br0" timeOffset="139966.2746">2070 15561 884 0,'1'-4'410'0,"2"-7"-219"16,0-1-66-16,-5-4 17 15,2 4 15-15,-12-3 3 0,-7 6-1 16,-13 1-34-16,-7 4-20 16,-4 11-43-16,6 5-15 15,12 14-24-15,4 0-14 16,15 4-11-16,6 2 0 15,15-2 3-15,4-2 1 16,9-7 0-16,-5-15 2 31,-12-3 0-31,1 0 2 0,26-5 8 0,-4-10-4 0,-6-6-58 16,-22-3-35-16</inkml:trace>
  <inkml:trace contextRef="#ctx0" brushRef="#br0" timeOffset="140087.9339">2001 15264 1457 0,'-3'-5'314'16,"-7"0"89"-16,8 6-275 15,-5 3-53-15,8 10-72 16,7 3 273-16</inkml:trace>
  <inkml:trace contextRef="#ctx0" brushRef="#br0" timeOffset="140360.9277">2311 15734 1423 0,'0'12'231'0,"0"12"-74"16,-4-7-56-16,-2-5-8 16,0-12-44-16,-3-4-12 15,1-15-16-15,4-9-4 16,4-11-14-16,4-5-4 15,9 0-10-15,6 6 8 16,6 12 37-16,5 10 17 16,3 11 35-16,-2 7 6 15,-4 17-11-15,-5 3-11 0,-4 9-22 16,-6 0-12-16,-3 5-16 16,-5-5-20-16,2-6 352 15</inkml:trace>
  <inkml:trace contextRef="#ctx0" brushRef="#br0" timeOffset="140894.4979">2842 15674 1462 0,'4'-10'261'0,"4"-12"-39"16,-4 0-12-16,-5 3-49 16,-5 0-22-16,-10 1-30 0,-2 5-4 15,-6-3-28 1,-1 3-21-16,-1 5-30 0,3 2-12 16,6 18-23-16,-1 2-5 15,12 13-4-15,3 1 1 16,3 0 6-16,7 4 3 15,8-5 4-15,6-4 0 16,5-13 1-16,3-7 1 16,1-12 1-16,1-6 1 0,-4-10 4 15,-5-2 0-15,-10-4 1 16,-6 1-1-16,-4 10-1 16,-3 1 1-16,-2 13-5 15,-1 5-3-15,1 10-4 16,0 6-2-16,3 8 0 15,4 3 1-15,3-2 2 16,4 4 2-16,11-5 1 16,6-3 2-16,2-9 5 15,-4-11-2-15,2-11 18 16,-5-7 13-16,-3-10 18 16,-4 0 13-16,-12-6-6 15,-4 3-12-15,-11 2-17 16,-1 5-23-16,-4 11 157 15,2 9-336-15</inkml:trace>
  <inkml:trace contextRef="#ctx0" brushRef="#br0" timeOffset="142239.0063">4460 15881 1305 0,'-5'3'242'16,"-2"8"-100"-16,7-2-20 15,21 1 24-15,10-1-10 16,20-3-3-16,6-2-22 16,14-4-61-16,0-2 27 15,-3-3-285-15</inkml:trace>
  <inkml:trace contextRef="#ctx0" brushRef="#br0" timeOffset="142636.4809">5127 15824 1247 0,'11'-18'292'0,"9"-25"-105"0,1-4 5 16,-3-4-33-16,-4 2-8 15,-6 13-20-15,-2 7-5 16,-7 21-10-16,-2 8-8 16,-3 16-45-16,0 13-22 15,3 24-20-15,0 10-4 16,3 19-2-16,0 0 0 0,6-7-6 16,0-6 0-16,1-24-33 15,1-6-20-15,-1-14-2 16,-2-10-434-16</inkml:trace>
  <inkml:trace contextRef="#ctx0" brushRef="#br0" timeOffset="142897.8297">5523 15914 1814 0,'10'4'460'0,"12"1"-296"0,17 2-27 15,19-3-47-15,5-1-32 16,5-4-15-16,-4 0-22 15,-8 0 110-15</inkml:trace>
  <inkml:trace contextRef="#ctx0" brushRef="#br0" timeOffset="143540.9797">6612 15769 1210 0,'-8'8'333'0,"-6"8"-75"15,-10 0-149-15,-8-2-9 16,-6-12-31-16,2-7-5 15,5-20 6-15,-2-5-12 16,15-9-32-16,4-1-19 16,18 1-19-16,14 4 5 15,17 12 21-15,3 10 15 0,11 18 22 16,3 13 5-16,-5 18 3 16,-4 3 1-16,-24 13 13 15,-15 2-10-15,-20 6-19 16,-11-2-11-16,-13-7-20 15,-1-4-5-15,-2-20-14 16,-7-9-12-16,5-13-27 16,0-8-12-16,9-2-7 15,11-4 9-15,18-2 16 16,7-2 8-16,18 6 13 16,11 5 5-16,6 6 21 15,5 9 17-15,0 9 31 16,-7 1 12-16,2 5-6 15,1 1-13-15,-8-7-25 16,0-3-15-16,-1-6 129 16</inkml:trace>
  <inkml:trace contextRef="#ctx0" brushRef="#br0" timeOffset="143820.239">7036 15919 1468 0,'-4'-2'244'0,"-9"-7"-44"16,-2 3-38-16,-9 1-4 16,1-2-11-16,-6 2-28 15,-2 5-19-15,8 11-54 16,0 7-15-16,11 10-27 15,8 6-4-15,6 1 0 16,7-3 1-16,15-1 2 16,0-7-3-16,12-8-15 15,2-4 353-15</inkml:trace>
  <inkml:trace contextRef="#ctx0" brushRef="#br0" timeOffset="144268.5047">7383 15978 1205 0,'0'-5'323'0,"-3"-8"-121"15,-4-1 2-15,-7 4-55 16,-9-1-9-16,-6 4-39 15,-4 2-6-15,-1 7-39 16,6 9-16-16,6 7-14 16,8 6-32-16,9 3 0 15,5 5 4-15,15-2 3 16,7-2 7-16,17-4 0 16,2-12 2-16,1-10 6 15,-7-6 3-15,-14-8 4 16,-5-1 2-16,-14-3 14 15,0 0 181-15</inkml:trace>
  <inkml:trace contextRef="#ctx0" brushRef="#br0" timeOffset="144723.3375">7760 15908 1561 0,'-10'-3'302'0,"-10"-2"-109"16,1 0-14-16,0 0-76 16,5 3-33-16,6 2-46 15,3 3-18-15,5 6-6 16,4 3-1-16,9 7 11 0,3 5 9 15,4 3 27-15,-3 2 16 16,-6-1 21-16,-8-4 2 16,-9-1-18-16,-7-6-14 15,-6-4-22-15,-5-5-8 16,-3-11-20-16,-1-6-28 16,9-8 61-16</inkml:trace>
  <inkml:trace contextRef="#ctx0" brushRef="#br0" timeOffset="145137.2003">8272 15478 1449 0,'-22'12'233'0,"-17"8"-52"16,2 16-55-16,-3 8-11 15,8 18-6-15,5 12-20 16,17 23-19-16,11 8-14 16,21-2-31-16,8-7-12 15,17-22-5-15,6-13-5 0,8-21-37 16,4-14 198-16</inkml:trace>
  <inkml:trace contextRef="#ctx0" brushRef="#br0" timeOffset="145706.7717">8618 15888 1163 0,'-17'-6'307'15,"-18"-10"-184"-15,6-10 22 16,9-12-20-16,7-5-16 0,14-2-63 16,8 1-24-16,14 6 13 15,10 9 16-15,8 15 29 16,6 14 10-16,-1 21-17 15,-6 10-6-15,-18 15-3 16,-18 4-1-16,-27 12-13 16,-10-1-9-16,-17-1-24 15,-1-5-17-15,6-13-38 16,2-11-21-16,7-20-37 16,7-7-8-16,11-18 18 15,7 0 14-15,18-7 32 16,4-3 25-16,15 8 29 15,9 1 21-15,6 11 34 16,8 7 10-16,-1 11-1 16,-3 5-11-16,-5 11-24 15,-7-5-13-15,-7-1-9 16,-5-8 6-16</inkml:trace>
  <inkml:trace contextRef="#ctx0" brushRef="#br0" timeOffset="145888.2937">8883 15833 1749 0,'6'11'395'16,"7"13"-234"-16,9 10-79 0,1 2-3 16,1 1-18-16,1-3-12 15,-2-1-1-15,-4-6-126 16,-2-5 371-16</inkml:trace>
  <inkml:trace contextRef="#ctx0" brushRef="#br0" timeOffset="146023.9214">9085 15857 1596 0,'-16'13'399'15,"-14"8"-32"-15,-7 14-227 16,-3-2-55-16,0-1-57 15,6-3 39-15</inkml:trace>
  <inkml:trace contextRef="#ctx0" brushRef="#br0" timeOffset="146351.1375">9341 15523 1454 0,'15'29'276'16,"10"16"45"-16,1 29-156 16,-2 14 23-16,-13 5-43 15,-7 7-22-15,-13-4-65 16,-12-11-18-16,-3-19-56 16,6-13 1-16</inkml:trace>
  <inkml:trace contextRef="#ctx0" brushRef="#br0" timeOffset="146667.2928">9855 15738 1604 0,'12'-6'344'15,"4"-1"-139"-15,9 5-106 16,10 2-35-16,5 8-50 15,4 1 13-15,-2 3 8 16,-5 1-353-16</inkml:trace>
  <inkml:trace contextRef="#ctx0" brushRef="#br0" timeOffset="146861.3527">9794 15925 1545 0,'9'3'288'0,"15"4"-89"0,13 4-74 16,14 1-14-16,3 1-50 16,8 1-3-16,2-3 57 15</inkml:trace>
  <inkml:trace contextRef="#ctx0" brushRef="#br0" timeOffset="147308.0038">10663 15589 1592 0,'-22'1'335'15,"-13"4"-124"-15,-1 10-123 0,4 6-39 16,8 11-41-16,7 9-3 16,14 10-5-16,5 4 0 15,19 4 0-15,8-5-5 16,14-14 25-16,7-10 15 16,6-20 23-16,-4-15 10 15,-4-17 9-15,-3-8 5 16,-21-19-1-16,-3-1 3 0,-24-8-20 15,-14 2-11 1,-15 8-24-16,-10-1-2 0,-6 18 3 16,5 7 241-16</inkml:trace>
  <inkml:trace contextRef="#ctx0" brushRef="#br0" timeOffset="148021.8053">11583 15756 1425 0,'0'0'242'0,"11"0"-16"16,10 3-26-16,26 1-56 16,9-2-18-16,22 3-62 0,7-3-26 15,10 1-23-15,0 0-4 16,-16-3-60-16,-5-3-40 15,-23-3-112-15</inkml:trace>
  <inkml:trace contextRef="#ctx0" brushRef="#br0" timeOffset="148274.1278">11730 15963 1407 0,'1'-3'228'0,"5"-5"-46"16,13 4-36-16,16-4-42 16,12-1-18-16,22 6-37 15,4-3-9-15,7 5-12 16,-2 1 4-16,-15-2-49 15,-10-3-69-15</inkml:trace>
  <inkml:trace contextRef="#ctx0" brushRef="#br0" timeOffset="148533.4781">12274 15655 1731 0,'15'7'372'16,"9"10"-238"-16,8 8-31 0,5 12-18 16,-8 2-8-16,-8 6-28 15,-10 5-7-15,-13-4-19 16,-7 0-30-16,-13-16-82 15,-2-3-64-15,-9-12-281 16</inkml:trace>
  <inkml:trace contextRef="#ctx0" brushRef="#br0" timeOffset="148848.8463">11810 15714 1281 0,'-12'0'299'15,"-11"2"-65"-15,-5 7-8 16,-11 8-22-16,2 6-45 16,-2 7-53-16,10 3-20 15,25 5-43-15,14-1-14 16,33 6-14-16,14 0 12 0,22-4 311 16</inkml:trace>
  <inkml:trace contextRef="#ctx0" brushRef="#br0" timeOffset="155395.2166">13387 15631 1466 0,'-12'-7'282'16,"-8"-7"-16"-16,-9 3-68 16,-3 6-5-16,-6 2-60 0,1 10-23 15,4 13-56-15,3 13-32 16,12 15-19-16,7 2-1 16,20 5-1-16,10-7 1 15,19-7-2-15,9-9 0 16,13-19-19-16,6-7-28 15,2-12-29-15</inkml:trace>
  <inkml:trace contextRef="#ctx0" brushRef="#br0" timeOffset="155751.2681">13759 15677 1377 0,'-6'-6'231'0,"-6"-7"-69"16,-3 2 15-16,-10-5-9 15,3 3-3-15,-10 3-32 16,2 7-38-16,5 15-59 15,0 5-13-15,13 16-22 0,4 3-2 16,18 9 1-16,7 0 1 16,19-6 1-16,0-9 0 15,6-14 1-15,4-11 1 16,-10-14 2-16,2-5 4 16,-19-14 6-16,-11 1 2 15,-11-1-23-15,-7 1-26 16</inkml:trace>
  <inkml:trace contextRef="#ctx0" brushRef="#br0" timeOffset="156198.4356">14124 15629 1407 0,'-13'-6'245'0,"-14"-6"-40"0,-6 0 3 15,1 7-74-15,6 5-34 16,6 5-69-16,7 6-17 16,13 8-14-16,4 6 0 15,18 12 5-15,1 5 13 16,9 8 30-16,-8-2 13 15,-11-7 18-15,-7-6 0 0,-18-15-19 16,-3-5-12-16,-14-17-14 16,2-8-11-16,-1-10-15 15,4-5 82-15</inkml:trace>
  <inkml:trace contextRef="#ctx0" brushRef="#br0" timeOffset="156624.1065">14635 15128 1468 0,'-15'13'249'0,"-16"20"-35"16,-12 13-57-16,-8 27-20 16,5 11-19-16,6 14-45 15,10 7-19-15,24 4-32 16,8-3-10-16,24-11-5 16,13-12-4-16,20-24 12 15,4-13-13-15,6-23-36 16</inkml:trace>
  <inkml:trace contextRef="#ctx0" brushRef="#br0" timeOffset="157052.5146">14777 15520 1431 0,'8'-16'237'0,"7"-12"-57"16,11 5-18-16,12 9 13 0,10 14-44 15,2 12-31-15,-9 17-33 16,-15 6-15-16,-32 10-8 15,-19 1-7-15,-22 3-16 16,-6-1-2-16,0-11-21 16,0-9-4-16,12-17-69 15,9-10-29-15,11-10-31 16,11-6-13-16,13-4 52 16,8-2 36-16,21 8 58 15,6 5 26-15,8 13 42 16,4 7 28-16,-3 12-3 15,-4 3-9-15,-8 5-30 16,-1 0-11-16,-9-9-44 16,-5-4 3-16</inkml:trace>
  <inkml:trace contextRef="#ctx0" brushRef="#br0" timeOffset="157235.0188">15151 15655 1667 0,'10'11'373'0,"7"10"-186"15,1 10-83-15,-2 0-8 16,6 9-53-16,-1-2 1 16,2-8-67-16,-1-4-62 15</inkml:trace>
  <inkml:trace contextRef="#ctx0" brushRef="#br0" timeOffset="157367.6672">15388 15663 1560 0,'-15'8'365'0,"-21"13"-9"16,-3 4-117-16,-6 6-122 16,0 3-41-16,4 0-53 15,1-3-27-15</inkml:trace>
  <inkml:trace contextRef="#ctx0" brushRef="#br0" timeOffset="157712.4941">15400 15118 1602 0,'27'11'337'0,"18"10"-100"0,6 36-119 16,-4 20-7-16,-17 27-19 15,-14 9-19-15,-28 11-23 16,-12 1-18-16,-10-13-21 16,-1-7-6-16,12-29-7 15,7-17-24-15,10-22-46 16,4-12 412-16</inkml:trace>
  <inkml:trace contextRef="#ctx0" brushRef="#br0" timeOffset="158120.9962">16006 15557 1453 0,'15'1'254'0,"13"2"-14"16,9 1-89-16,5-3-65 16,-2-3-29-16,-2-4-46 15,-2 1-31-15,-7 1-104 16</inkml:trace>
  <inkml:trace contextRef="#ctx0" brushRef="#br0" timeOffset="158332.4343">16051 15680 1526 0,'6'1'307'0,"7"2"-52"16,13-1-114-16,4 0-22 0,8 2-72 15,0-1-4-15,-2 2 356 16</inkml:trace>
  <inkml:trace contextRef="#ctx0" brushRef="#br0" timeOffset="159709.9138">16632 15655 1613 0,'5'2'382'0,"6"2"-98"16,12 1-134-16,4 2-29 15,18 0-68-15,11-2 0 16,12-3 300-16</inkml:trace>
  <inkml:trace contextRef="#ctx0" brushRef="#br0" timeOffset="160049.5764">17192 15647 1577 0,'3'2'322'0,"15"4"-72"0,9-2-96 15,24 1-64-15,10 0-22 16,11-7-43-16,-1 0-8 15,-4-8-11-15,-2-1-31 16,-10 1-115-16,-4 1-70 16</inkml:trace>
  <inkml:trace contextRef="#ctx0" brushRef="#br0" timeOffset="160421.0434">17478 15491 1391 0,'2'-10'248'0,"5"-19"-9"15,1-6-27-15,1-7-32 16,-4-6-22-16,-4 0-46 0,3 5-10 16,-10 8-29-1,2 3-9-15,-1 19-28 0,-5 2-10 16,6 17-22-16,-2 11-5 15,5 17-6-15,1 7 1 16,10 21-21-16,3 10 327 16</inkml:trace>
  <inkml:trace contextRef="#ctx0" brushRef="#br0" timeOffset="160900.4474">17330 15990 1364 0,'3'-18'248'15,"2"-11"-56"-15,11-2-61 0,8 0 16 16,15 13-11-16,1 8-9 16,4 18-24-16,-10 12-32 15,-14 12-36-15,-6 6-2 16,-20 9-7-16,-10 1-2 15,-23 2-4-15,-10 0-4 16,-8-10-9-16,5-5-14 16,14-20-32-16,8-8-12 15,17-16-4-15,11-4 10 0,15-7 18 16,7-2 22 0,22 11 26-16,-8 12 13 15,-16-1 21-15,0 1 4 16,49 24-4-16,-4 9-5 0,-10 5 4 15,-30-10-11-15</inkml:trace>
  <inkml:trace contextRef="#ctx0" brushRef="#br0" timeOffset="163004.3213">18234 15535 1279 0,'4'0'313'15,"1"0"-3"-15,15 1-145 16,9-1-30-16,13 4-47 16,9-4-34-16,7 0-34 15,-1 6 3-15,-10-2-67 0,-9 1-60 16</inkml:trace>
  <inkml:trace contextRef="#ctx0" brushRef="#br0" timeOffset="163217.377">18281 15684 1356 0,'-4'4'249'0,"-2"1"-27"16,13-1-38-16,21-2-47 16,12-2 6-16,21 2-40 15,0 0-22-15,-4 2-20 16,-3-2-10-16</inkml:trace>
  <inkml:trace contextRef="#ctx0" brushRef="#br0" timeOffset="163660.7179">19296 15427 1366 0,'-5'-3'238'0,"-12"0"-55"16,-4 2-6-16,-13 2-21 15,-6 5-13-15,2 9-49 16,5 2-21-16,10 10-43 16,4 1-13-16,16 4-16 15,5 2 1-15,14-1 1 16,11 1-1-16,13-10 4 15,6-3 1-15,12-9-23 16,3-4 397-16</inkml:trace>
  <inkml:trace contextRef="#ctx0" brushRef="#br0" timeOffset="163959.9172">19622 15508 1406 0,'-8'-9'240'15,"-9"-9"-40"-15,-9-3-11 16,-1 4-23-16,-3 7-20 0,-1 10-42 16,4 9-25-16,1 10-31 15,6 10-15-15,10 2-15 16,10 6-1-16,13 0 3 15,11-7 3-15,8-6-1 16,4-4-2-16,5-15-6 16,-1-3-2-16,-5-11 2 15,-6-4-5-15,-11-5 72 16,-3-1-317-16</inkml:trace>
  <inkml:trace contextRef="#ctx0" brushRef="#br0" timeOffset="164396.2597">19944 15463 1124 0,'-4'-3'389'0,"-8"-6"-142"15,-1 4-9-15,0 3-70 16,-2 2-30-16,10 2-56 16,2 4-18-16,9 9-14 15,11 6-3-15,9 10 5 16,1 2-4-16,-5 3-16 16,-11-3-7-16,-13-3 4 15,-8-2 5-15,-11-6 0 16,-4-2 2-16,-13-17-17 15,2-9 17-15</inkml:trace>
  <inkml:trace contextRef="#ctx0" brushRef="#br0" timeOffset="164830.2064">20651 14925 1591 0,'-28'8'301'0,"-33"22"-145"16,-3 13-27-16,1 26-21 15,4 20-11-15,16 37-27 0,16 12-19 16,37 1-29-16,17 0-13 16,38-24-6-16,3-13 10 15,11-28-23-15,8-14 100 16</inkml:trace>
  <inkml:trace contextRef="#ctx0" brushRef="#br0" timeOffset="165593.3482">21081 15239 1229 0,'-17'4'278'0,"-22"1"-135"0,5-5-3 16,-9-14-20-16,0-6-11 15,12-10-48-15,2 3-12 16,22-4-28-16,11 6-16 16,17 10-13-16,5 3 6 15,15 13 21-15,-2 1 12 16,1 14 24-16,0 4-1 16,-11 2 2-16,-3 4-2 15,-17 0-12-15,-9 1-4 0,-16 1-13 16,-9-3-6-16,-7 2-7 15,1-4-2-15,7-3-3 16,3-2-4-16,11-8-5 16,4-3-5-16,8-3-3 15,4-2 2-15,10 0 5 16,-1 0 2-16,11-1 1 16,0 0 1-16,4-1 0 15,1 0-1-15,-4-1-5 16,-3-2-14-16,-3-1-31 15,-2-1-1-15,-7 1 4 16,-1 0 13-16,-4 6 26 16,-2 0 5-16,-1 6 0 15,0 0 3-15,-2-4 1 16,-1 0 2-16,-3-4 3 16,1-1 1-16,0-1-1 15,0 1-1-15,-3-15-5 0,1-36-1 16,18 30-3-16,1-2-1 15,7 8-2-15,3 3 13 16,-4 10 33-16,6 6 12 16,-7 17 27-16,-7 5-1 15,-4 11-21-15,-10 2-13 16,6-1-17-16,-1-7-22 16</inkml:trace>
  <inkml:trace contextRef="#ctx0" brushRef="#br0" timeOffset="165877.7377">20855 15546 1498 0,'-8'0'270'0,"1"2"-12"16,10-1-100-16,30 1-54 15,15 3 2-15,23 0-18 16,11 2-20-16,15 1-28 16,1 2-4-16,-9 2-15 0,-11-5-21 15,-10 1-47 1,-9-7-181-16</inkml:trace>
  <inkml:trace contextRef="#ctx0" brushRef="#br0" timeOffset="166375.7723">21014 15786 1345 0,'0'-2'252'0,"2"-6"-17"15,3-1-70-15,16 1-52 16,5-3 14-16,10 4-36 16,10 6-17-16,-4 3-32 15,0 5-15-15,-14 7-18 16,-16 0-4-16,-19 7-1 16,-12 0 1-16,-16 2-6 15,1-5-5-15,2-5-6 0,8-5-4 16,16-8-7-16,8 0 1 15,15-4 5-15,8 0 2 16,13 4 15-16,4 5 2 16,1 12 10-16,-5 5 4 15,-17 5 7-15,-10 3 10 16,-24 4 3-16,-14-8 1 0,-14-4-4 16,-8-10-6-16,5-18-26 15,3-7-15-15,20-15-236 16</inkml:trace>
  <inkml:trace contextRef="#ctx0" brushRef="#br0" timeOffset="166811.75">21582 14881 1307 0,'9'6'275'15,"18"23"-55"-15,9 19-65 16,19 32-53-16,0 15 15 16,-5 33 14-16,-16 4-13 0,-29 3-46 15,-18 1-23-15,-32-16-33 16,-4-3-16-16,-12-15 49 15,3-12 9-15,8-26 2 16,7-10 11-16,10-18-61 16,13-6-16-16,7-21 182 15</inkml:trace>
  <inkml:trace contextRef="#ctx0" brushRef="#br0" timeOffset="172130.4833">22406 15545 1425 0,'5'1'220'15,"6"4"-61"-15,23 5-56 16,9-4-5-16,27 1-34 16,12 0-25-16,5-5-15 0,1-1-18 15,-18 3-92-15,-11-3-62 16</inkml:trace>
  <inkml:trace contextRef="#ctx0" brushRef="#br0" timeOffset="172398.8559">22485 15694 1316 0,'0'1'235'0,"8"3"-106"15,10-2-16-15,17-2-13 16,10 0-10-16,15 1-33 16,11 0-12-16,5 3-20 15,-4 1-6-15,-10-6-28 16,-10-1-31-16,-13-4-79 15,-8-3-63-15</inkml:trace>
  <inkml:trace contextRef="#ctx0" brushRef="#br0" timeOffset="172584.3617">22941 15462 1225 0,'1'0'311'0,"7"0"-131"15,11 16-42-15,5 5-8 16,7 10-41-16,2 2-6 15,-8-1 7-15,-4 0-3 16,-18 0-8-16,-7 2-1 16,-29-1-16-16,-13 0-6 15,-2-3-2-15,2-6-15 0,13-12-208 16</inkml:trace>
  <inkml:trace contextRef="#ctx0" brushRef="#br0" timeOffset="173619.4474">1921 17354 1633 0,'0'5'323'0,"9"2"-193"16,12 1-24-16,24-4-22 15,13-3-22-15,14-2-35 16,9-1-10-16,9-5-6 16,4 0-8-16,-13 1-79 15,-3 0-53-15</inkml:trace>
  <inkml:trace contextRef="#ctx0" brushRef="#br0" timeOffset="173891.1399">2117 17477 1487 0,'-5'-1'251'15,"8"4"-65"-15,5-5-51 16,19 2-45-16,16 0-12 16,22-5-26-16,14 2-21 15,12 1-16-15,-4 1 0 16,-12 3-37-16,-8-1-42 15</inkml:trace>
  <inkml:trace contextRef="#ctx0" brushRef="#br0" timeOffset="174247.6901">2560 17171 1507 0,'5'0'286'0,"1"1"-60"15,17 19-89-15,6 4-24 16,16 12-45-16,2 3-19 16,-1 1-9-16,-8-1 0 15,-25-5-12-15,-9-2 3 16,-22-2 14-16,-8 3 4 16,-12 2-11-16,-6 1-5 15,6 3 17-15,4-3 75 16</inkml:trace>
  <inkml:trace contextRef="#ctx0" brushRef="#br0" timeOffset="178246.6038">3904 17231 297 0,'-23'11'177'16,"-16"9"32"-16,-6-7 170 16,3-4-42-16,4-13-143 15,1-6-8-15,12-18-38 16,8-5-31-16,15-17-61 15,12-2-2-15,22 2 10 16,7-1 1-16,21 21 3 16,10 9-10-16,-2 22-17 15,-2 19 0-15,-30 19 0 16,-21 14 2-16,-25 22-5 16,-18 7-7-16,-22 9-16 0,-5-7-5 15,-8-15-2-15,-1-14-10 16,17-29-21-16,4-16-10 15,11-24-15-15,12-4 7 16,11-12 12-16,8 4 3 16,16 3 12-16,8 1 6 15,19 16 13-15,6 8 12 16,15 17 12-16,5 5 2 0,-5 7-7 16,-7 1-3-16,-9 3-53 15,-7 1 396-15</inkml:trace>
  <inkml:trace contextRef="#ctx0" brushRef="#br0" timeOffset="178517.3714">4259 17314 1654 0,'0'-5'387'0,"2"-6"-158"16,6 3-38-16,14 9-71 0,11 3-35 16,14 14-46-16,4 6-10 15,-2 8-16-15,-7 4-9 16,-15 2-77-16,-5-7-29 15</inkml:trace>
  <inkml:trace contextRef="#ctx0" brushRef="#br0" timeOffset="178699.6166">4601 17271 1581 0,'-9'6'364'0,"-15"11"-50"16,-5 9-81-16,-5 10-97 15,-6 4-36-15,-6-1-59 16,5 0-18-16,6-9-25 16,8-5-24-16,15-12-46 15,9-8 379-15</inkml:trace>
  <inkml:trace contextRef="#ctx0" brushRef="#br0" timeOffset="179056.9929">4953 17261 1664 0,'4'3'392'15,"7"2"-142"-15,13-3-127 16,5-2-30-16,21-1-44 15,0-2-14-15,7-2-23 16,-1 1 2-16,-6 3-49 16,-3 1 388-16</inkml:trace>
  <inkml:trace contextRef="#ctx0" brushRef="#br0" timeOffset="179271.4197">5013 17383 1604 0,'1'1'335'16,"8"5"-124"-16,11 0-34 15,17-2-61-15,9 1-29 16,15-5-47-16,6 0-12 15,2 0 205-15</inkml:trace>
  <inkml:trace contextRef="#ctx0" brushRef="#br0" timeOffset="179900.8506">6195 17285 1427 0,'-15'13'209'16,"-21"10"-80"-16,-2-4-24 15,-6-13-10-15,3-8-3 0,7-22-6 16,7-10-32-16,14-11-33 16,7-4-21-16,18 5-10 15,7 0 9-15,19 22 22 16,10 12 9-16,9 17 14 16,2 19 2-16,-16 17 2 15,-13 7 6-15,-30 20-7 16,-18 0-7-16,-22 1-20 15,-3 4-7-15,-4-19-33 16,2-7-16-16,4-27-26 16,5-14-16-16,10-16 11 15,8-10 12-15,15-1 23 16,11-9 28-16,14 8 37 16,7 4 9-16,12 9 25 15,-3 10-6-15,2 13-16 16,4 1-6-16,-2 10-1 15,-3-7-30-15,1-6 369 0</inkml:trace>
  <inkml:trace contextRef="#ctx0" brushRef="#br0" timeOffset="180193.4864">6496 16973 1734 0,'-4'5'407'0,"-4"20"-213"16,-1 8-61-16,7 22-59 16,0 12-19-16,4 8-27 15,2 0-9-15,-2-1-3 16,1-8-16-16,-1-11-71 15,0-11-16-15,-2-17-1 16,0-9-20-16,3-18-93 16,-1-7-8-16,11-19-30 15,3-2 21-15</inkml:trace>
  <inkml:trace contextRef="#ctx0" brushRef="#br0" timeOffset="180359.0397">6675 17318 986 0,'-2'0'483'0,"-7"0"-232"16,-15 13-48-16,-6 4-30 15,-7 6-48-15,3-1-32 16,13 1-26-16,4 4-16 16,17-6-22-16,7-1-1 15,14-1 4-15,8-3 0 16,3 0-7-16,12-3-4 16,-1 1 41-16,0-7 35 15</inkml:trace>
  <inkml:trace contextRef="#ctx0" brushRef="#br0" timeOffset="184831.2661">6868 17341 1495 0,'0'4'240'16,"3"7"-87"-16,3 9-18 16,0 10-29-16,2 6-9 15,-5 3-38-15,1-10-18 16,-3-8-22-16,0-8-6 0,-2-16-32 16,0-6-20-16,-6-16-39 15,-2-6-13-15,2 0 9 16,-5 1 14-16,3 6 30 15,5 1 10-15,0 7 20 16,4 1 5-16,9 6 11 16,1-3 8-16,8 5 12 15,-1 1 5-15,3 2-4 16,9 1-5-16,-1 0-8 16,2 0 2-16,-2 0 4 15,-4 1 7-15,-8 2 8 16,-2 2-6-16,-4 5 5 15,-6 2 2-15,-4 6 3 16,-3 5 8-16,-4 8 9 16,-1 4-5-16,-2 6-14 0,6 1-11 15,5-5 32-15,8-6 234 16</inkml:trace>
  <inkml:trace contextRef="#ctx0" brushRef="#br0" timeOffset="185181.9694">7689 16969 1560 0,'-2'0'331'16,"-2"5"-65"-16,2 17-101 15,-1 9-36-15,3 17-44 16,4 3-19-16,5 8-25 15,-1-6-13-15,3-6-13 16,-2-7-3-16,1-15-35 16,-2-10-33-16,-3-19-5 0</inkml:trace>
  <inkml:trace contextRef="#ctx0" brushRef="#br0" timeOffset="185356.138">7503 17257 1572 0,'3'-2'300'16,"7"-3"-97"-16,9 1-62 0,23 0-55 15,12 1-22-15,23 1-44 16,2-1-10-16,-3 4 13 16,-7 2-3-16</inkml:trace>
  <inkml:trace contextRef="#ctx0" brushRef="#br0" timeOffset="185582.8342">7562 17504 1557 0,'2'6'301'0,"13"1"-61"16,14 1-75-16,25-2-34 0,14-5-16 16,6 4-42-16,-2 0-18 15,-11 2-7-15,-8 1-8 16</inkml:trace>
  <inkml:trace contextRef="#ctx0" brushRef="#br0" timeOffset="186180.6593">8695 17169 1243 0,'-18'-12'237'16,"-20"-15"-169"-16,8-5-26 16,16-5-3-16,14-1 11 15,23 6 21-15,9 7 14 16,16 11 16-16,1 8-5 0,3 21-32 15,-4 9-6-15,-18 8-7 16,-10 10 7-16,-29 4-5 16,-14 6-6-16,-18 6-12 15,-7-2-17-15,-2-10-12 16,7-9-10-16,9-20-17 16,11-5-4-16,16-14-2 15,9-3 9-15,25 0 18 16,4-1 4-16,16 4 10 15,1 6-1-15,-6 8-5 16,0 6-2-16,-12-1 12 16,-1-2-29-16</inkml:trace>
  <inkml:trace contextRef="#ctx0" brushRef="#br0" timeOffset="186478.7951">9084 17226 1479 0,'2'4'255'16,"2"5"-43"-16,-2 6-82 15,-2 0-38-15,-1 2-22 16,-6 3-33-16,-1-5-7 16,-2-3-10-16,4-5-1 15,1-15-5-15,3-3-3 16,5-11-10-16,3-4-2 0,10-1-5 15,4-3 1-15,4 7 9 16,5 1 12-16,1 16 25 16,-4 6 12-16,-2 12 7 15,-3 7-6-15,-7 9-22 16,4 2-11-16,-10 1-13 16,6 2-18-16</inkml:trace>
  <inkml:trace contextRef="#ctx0" brushRef="#br0" timeOffset="186737.6576">8596 17539 1504 0,'-2'-2'262'0,"1"1"-81"16,21-1-81-16,18 1 4 16,29 1-33-16,15-2-9 15,13-7-16-15,4 5-9 16,7 5-17-16,-8 4-7 16,-7 5-7-16,-8-3-30 0,-22-4-205 15</inkml:trace>
  <inkml:trace contextRef="#ctx0" brushRef="#br0" timeOffset="187241.2637">8865 17713 1536 0,'4'-5'265'0,"2"-2"-63"15,13 1-131-15,6-2 12 16,18 6-7-16,5 0-12 15,5 2-28-15,-2 4-8 16,-19 6-16-16,-8 3-7 16,-24 9-13-16,-10-1-11 15,-17 6-9-15,-6-3-7 16,-2-10-1-16,8-2-2 16,11-12 2-16,10-2 6 0,12-3 12 15,7-2 14-15,12 4 20 16,2 4 10-16,7 12 7 15,-4 5 4-15,-12 9 4 16,-8 4 3-16,-20 2 8 16,-12 2-1-16,-18-5-8 15,-7-12-8-15,-3-18-12 16,2-5-6-16,16-17-13 16,4 0-7-16,15-2-28 15,11-2-8-15</inkml:trace>
  <inkml:trace contextRef="#ctx0" brushRef="#br0" timeOffset="187842.7625">9951 17441 1545 0,'14'17'288'0,"6"12"-94"0,-7 8-78 15,-10 3-8-15,-15 1-26 16,-9-1-9-16</inkml:trace>
  <inkml:trace contextRef="#ctx0" brushRef="#br0" timeOffset="188324.4737">10385 16828 1774 0,'0'7'411'0,"4"19"-273"0,3 13-36 16,5 20-26-16,3 12-14 16,-8 9-17-16,-4-6-12 15,0 2-17-15,-1-10-24 16,5-19-61-16,4-9-28 15,-2-28-118-15,0-11-34 16,3-19 19-16,3-3 56 16,8-7 98-16,0-3 41 0,4 3 49 15,2 1 0-15,-8 7 50 16,-6 8 25-16,-12 12 9 16,-9 4 23-16,-20 10-49 15,-5 4-16-15,-10 5-11 16,0-1-6-16,14 5-5 15,6-7-6-15,17-3 11 16,8-1 11-16,13-3 2 16,12 2-3-16,11 0-19 15,9 1 12-15,6-3 17 16</inkml:trace>
  <inkml:trace contextRef="#ctx0" brushRef="#br0" timeOffset="188742.0437">11243 17121 2349 0,'-18'22'20'16,"10"0"-7"-16,-12 22 10 16,10 5-9-16,20 6-12 15,8-7 3-15,20-2 1 16,9-9 0-16,7-19 11 16,0 0-17-16,-3-17-75 15,-7-7-66-15</inkml:trace>
  <inkml:trace contextRef="#ctx0" brushRef="#br0" timeOffset="188905.69">11189 17269 1606 0,'-2'1'314'16,"5"2"-157"-16,3 1-16 15,16-2-17-15,10-1-28 16,14 0-40-16,9 1-21 0,10-2 129 15,0 3-405-15</inkml:trace>
  <inkml:trace contextRef="#ctx0" brushRef="#br0" timeOffset="189582.8283">11971 16946 1455 0,'11'0'247'16,"10"-1"35"-16,27 1-210 16,11-2 1-16,15-3 2 15,3 3-22-15,3-4-22 16,-1-1-8-16,-10-1-12 15,-6 0-2-15,-21 7-3 16,-11 4-2-16,-18 7-4 16,-12 5 1-16,-22 9 2 15,-11 2 2-15,-22 19 5 16,-11 3 2-16,-11 12-1 16,4 6 0-16,-3 3-5 15,7 3 0-15,11-8-2 0,4-10 1 16,22-17 7-16,13-11 0 15,25-19 10-15,17 0 3 16,33-18-3-16,11 4-3 16,22-2-9-16,5-7-6 15,6 11 20-15,0 0-29 16,-18-2 127-16</inkml:trace>
  <inkml:trace contextRef="#ctx0" brushRef="#br0" timeOffset="189954.6006">12713 17012 1218 0,'8'-6'338'0,"-2"-10"-100"15,0 9-56-15,-2 5-30 16,-7 10-47-16,0 10-26 15,-16 11-17-15,-11 3-8 16,-17 12-17-16,-14 7-8 16,-18 10-6-16,0 6-4 15,11-2-3-15,16-7-13 16</inkml:trace>
  <inkml:trace contextRef="#ctx0" brushRef="#br0" timeOffset="192185.3163">13530 17220 1555 0,'8'6'241'0,"21"5"-122"15,8 0-65-15,16-4-4 16,9-1-7-16,6-6-29 16,3-1 0-16,-1-2-101 15</inkml:trace>
  <inkml:trace contextRef="#ctx0" brushRef="#br0" timeOffset="192454.5946">13573 17351 1414 0,'0'-5'235'0,"1"-2"-57"15,29 3-58-15,11-1-6 0,15 1-32 16,6 1-10-16,5 3-35 16,1 0-11-16,1 0-1 15,-2 0-27-15,-16-7-92 16</inkml:trace>
  <inkml:trace contextRef="#ctx0" brushRef="#br0" timeOffset="192644.1448">14040 17177 1408 0,'16'8'204'0,"19"10"-69"16,4 6-8-16,-16-2 36 0,-3 4-6 16,-19 6-24-16,-12 1-21 15,-19 8-48-15,-8-7-6 16,-11-8-41-16,0-9 356 15</inkml:trace>
  <inkml:trace contextRef="#ctx0" brushRef="#br0" timeOffset="193197.8793">14871 17184 1644 0,'9'1'375'16,"9"3"-139"-16,14 17-112 15,5 2-5-15,10 19-37 16,3 5-15-16,-9 7-29 16,-5 0-12-16,-5-5-36 15,-9-10-20-15</inkml:trace>
  <inkml:trace contextRef="#ctx0" brushRef="#br0" timeOffset="193443.8098">15245 17165 1478 0,'-8'-1'278'16,"-10"6"-2"-16,-7 1-53 15,-8 14-67-15,-7 7-27 16,-13 12-46-16,-1 11-14 15,3 7-28-15,4-3-15 16,16-5-20-16,9-11-3 16,14-19-27-16,8-4-29 15,15-18 304-15</inkml:trace>
  <inkml:trace contextRef="#ctx0" brushRef="#br0" timeOffset="193816.6777">15428 17227 1622 0,'3'1'333'16,"12"2"-181"-16,11 0-19 15,12-4-29-15,9 1-30 16,7-1-28-16,-2 0-13 16,-1 1-26-16,-6-1-28 0,-9-2 170 15</inkml:trace>
  <inkml:trace contextRef="#ctx0" brushRef="#br0" timeOffset="194051.7745">15514 17409 1591 0,'6'0'297'0,"15"-1"-133"15,8-1-53-15,15 2-13 16,3 0-28-16,4 2-43 16,2 3 64-16</inkml:trace>
  <inkml:trace contextRef="#ctx0" brushRef="#br0" timeOffset="195498.5581">16174 16832 1533 0,'0'-6'274'0,"2"-1"-100"16,-1 11-44-16,1 23-41 16,-2 13-29-16,-6 26-27 15,3 10-8-15,-1 13-12 16,3 2-5-16,0-12-3 16,1-9-4-16,11-24-36 15,2-14-44-15,5-21-151 16</inkml:trace>
  <inkml:trace contextRef="#ctx0" brushRef="#br0" timeOffset="195695.0302">16347 17231 1349 0,'-6'2'227'0,"-9"5"-90"0,-4 0-15 16,-8 3-41-1,0 2-9-15,1-4-18 0,3 2-5 16,13 3 2-16,6-2 1 15,16 1 0-15,4 0 3 16,9-4-15-16,3 1-8 16,9 1-13-16,8 2 4 15,2-8 378-15</inkml:trace>
  <inkml:trace contextRef="#ctx0" brushRef="#br0" timeOffset="196062.648">16610 17193 1356 0,'-3'5'248'0,"8"14"6"15,-4 4-107-15,0 7-56 16,-1 2-1-16,-3-6-39 15,3-4-13-15,3-10-9 16,-3-5 1-16,-1-11-12 16,-1-6-4-16,-4-9-5 15,7-7-6-15,3-5-4 16,-3-2-4-16,10 2 0 16,-1 3-1-16,12 10 2 0,3 5 1 15,-2 7 5-15,5 10 6 16,-10 6 19-16,-2 6 11 15,-7 14 16-15,-3 5-2 16,-6 11-11-16,-2 1-7 16,2-2-22-16,2-12 39 15</inkml:trace>
  <inkml:trace contextRef="#ctx0" brushRef="#br0" timeOffset="196563.6495">17278 16951 1328 0,'0'-4'272'0,"-1"1"-32"16,2 4-24-16,-1-1-59 15,0 10-15-15,4 20-42 16,9 49-14-16,-9-32-23 15,4-1-20-15,-1-5-23 16,1-5-26-16,0-10-50 16,-2-8-33-16,-5-11 49 15</inkml:trace>
  <inkml:trace contextRef="#ctx0" brushRef="#br0" timeOffset="196736.2714">17147 17157 1209 0,'-1'-2'336'0,"0"-4"-62"0,9 2-62 15,12 3-88-15,8-2-10 16,16 3-55-16,8 1-25 16,7 1-7-16,4 3-7 15</inkml:trace>
  <inkml:trace contextRef="#ctx0" brushRef="#br0" timeOffset="197041.597">17237 17408 1374 0,'13'0'255'15,"8"0"-7"-15,15 3-124 16,7 2-10-16,13 2-37 15,0 1-23-15,-1-1-23 16,-4 0-8-16,-10-9-52 16</inkml:trace>
  <inkml:trace contextRef="#ctx0" brushRef="#br0" timeOffset="197486.7093">18044 16823 1431 0,'-1'3'234'16,"2"7"0"-16,2 15-157 0,0 4-3 15,2 11-11-15,-1 0-14 16,-5-5-18-16,8 2-11 16,-7-15-25-16,1-5-58 15</inkml:trace>
  <inkml:trace contextRef="#ctx0" brushRef="#br0" timeOffset="197769.6763">18047 16849 1341 0,'4'-6'250'15,"8"-3"-22"-15,6 2-153 16,3 3-13-16,11 1-17 15,-1 3-13-15,6 0-8 16,-1 2-5-16,-6 1-10 16,-5 3-3-16,-10 4-4 15,-2 3 7-15,-12 4 16 32,-1-8 5-32,1 1 21 0,-1 30 0 0,0 7-12 15,-1-4-3-15,3-16-21 16,3-1 1-16,2-10-39 15,3 6-387-15</inkml:trace>
  <inkml:trace contextRef="#ctx0" brushRef="#br0" timeOffset="198039.9128">17995 17200 1592 0,'0'1'296'0,"4"0"-128"16,12 2-42-16,16-3-6 16,10-2-14-16,20-4-44 15,3-1-15-15,8 4-22 16,1 2-9-16,-10 4-17 15,-10 1-25-15,-14-1-53 16,-5 3-156-16</inkml:trace>
  <inkml:trace contextRef="#ctx0" brushRef="#br0" timeOffset="198592.8522">18037 17442 1322 0,'-2'-3'257'0,"5"-2"-66"15,4 0-44-15,8-4-35 16,8 0-13-16,13 1-13 16,4 1-12-16,11 8-31 15,1 1-11-15,-13 8-21 16,-8 3-5-16,-21 4-4 15,-11 5 0-15,-16 3 2 16,-12-1 1-16,-7-5 2 16,4 2 1-16,6-11-2 15,11-8-2-15,12-1-4 16,7-5 0-16,14 2-2 16,5 5 1-16,8 2 1 15,5 5 0-15,-5 3 0 0,-2 4 1 16,-12 7 0-16,-10 1 6 15,-19 7 15-15,-16-1 3 16,-16-4 8-16,-8-4-2 16,0-16-11-16,3-8 1 15,15-16-12-15,11-4-5 16,13-5-28-16,10 2 0 16</inkml:trace>
  <inkml:trace contextRef="#ctx0" brushRef="#br0" timeOffset="217495.1177">19108 17178 1399 0,'3'4'196'15,"8"10"-87"-15,7 0-7 16,17 2 24-16,8 0-6 0,18-4-38 16,2-8-5-16,3-12-25 15,-10-7-12-15,-14-15 7 16,-10-8 7-16,-16-11 3 15,-3-9 0-15,-13-14-21 16,-1-6-11-16,-4-1-14 16,3 5-4-16,5 19-2 15,15 13-1-15,11 20-6 16,12 11-2-16,19 13-3 16,9 12-2-16,2 4 24 15,1 4-27-15,-4-5 74 16</inkml:trace>
  <inkml:trace contextRef="#ctx0" brushRef="#br0" timeOffset="217884.3642">20022 16552 1553 0,'-4'-7'283'0,"11"7"-113"15,5 2-46-15,22 12-48 16,13 9-23-16,-1 1-27 16,2 6-6-16,-11-3-7 15,-10-2-1-15,-16-2 4 16,-11-6 4-16,-15 0 9 16,-9 0 4-16,-16-2-3 15,-5 3-5-15,0 3-13 16,3 1 4-16,17 3 365 15</inkml:trace>
  <inkml:trace contextRef="#ctx0" brushRef="#br0" timeOffset="218483.5778">19125 17532 928 0,'0'-8'426'0,"1"-10"-242"0,7 0-40 16,14 3-10-16,5 1 8 15,16 6-40-15,4 9-7 16,5 14-18-16,1 14-13 16,-15 10-21-16,-11 4-14 15,-14 10-10-15,-11-1-3 16,-11 6-4-16,3 2-3 15,5-4-5-15,1-3-1 0,25-13-2 16,3-8-1-16,16-6 0 16,13-8 1-16,10-2-1 15,5-2 2-15,8-5-2 16,3-5 10-16,-5-4-46 16,-3-7-28-16,-15-5-199 15</inkml:trace>
  <inkml:trace contextRef="#ctx0" brushRef="#br0" timeOffset="218958.9196">20052 17902 998 0,'9'4'421'0,"9"9"-210"16,6 3-75-16,8 6-40 15,-3-2 6-15,2 0-36 16,-3-6 0-16,-14 6 12 15,-7-4 10-15,-19-1 19 16,-12 5-14-16,-15-8-28 16,-4 6-16-16,-1 2-31 15,11-1-6-15,14 3-27 16,4-3 27-16</inkml:trace>
  <inkml:trace contextRef="#ctx0" brushRef="#br0" timeOffset="219474.1827">20780 16724 1445 0,'-3'-5'276'15,"2"-3"3"-15,6 6-108 16,9 4-28-16,14 13-58 16,7 4-28-16,5 16-20 15,1 7-11-15,-4 8-10 16,-7 4-1-16,-5-5-62 16,-4-4-43-16</inkml:trace>
  <inkml:trace contextRef="#ctx0" brushRef="#br0" timeOffset="219719.2385">21144 16735 1489 0,'-4'-2'255'0,"-5"-5"-67"16,-5 7-23-16,-6 6-31 15,-8 6-19-15,-5 12-34 16,-2 5-18-16,-1 8-29 16,3 2-13-16,-1-1-16 15,4-5-2-15,7-10-33 16,11-1-33-16,12-11 194 16</inkml:trace>
  <inkml:trace contextRef="#ctx0" brushRef="#br0" timeOffset="220063.1369">21204 17091 1366 0,'7'-8'226'16,"9"-13"-70"-16,0 6-1 0,-3-3-13 16,-2 5-9-16,-6 2-22 15,-2 6-15-15,-5 12-25 16,-3 3-12-16,1 17-28 15,-1 3-6-15,3 9-14 16,1 4-3-16,4-1 7 16,1-2-29-16,1-13 375 15</inkml:trace>
  <inkml:trace contextRef="#ctx0" brushRef="#br0" timeOffset="220492.5941">21614 16767 1153 0,'-1'0'356'0,"3"0"-109"16,8 0-61-16,13-2-80 15,11 2-6-15,15-2-47 16,6 2-21-16,-3 1-18 16,-2-1 17-16,-12 2-66 15,-12-2-104-15</inkml:trace>
  <inkml:trace contextRef="#ctx0" brushRef="#br0" timeOffset="220747.5152">21701 16917 1266 0,'0'5'289'0,"1"2"-109"0,13-3-24 15,9 0-9-15,14-4-44 16,4 0-18-16,4 3-43 16,-4-2-13-16,-3 2 1 15,-5-3-14-15</inkml:trace>
  <inkml:trace contextRef="#ctx0" brushRef="#br0" timeOffset="223322.8703">22363 16394 1399 0,'0'0'250'0,"0"7"-14"0,0 17-92 15,-3 11-32-15,0 11-8 16,3 0-20-16,-7-4-34 15,1-6-9-15,0-6-20 16,1-6-8-16,5-9-55 16,0-3-35-16,-2-12-119 15,1-7-110-15</inkml:trace>
  <inkml:trace contextRef="#ctx0" brushRef="#br0" timeOffset="223580.3057">22276 16450 1172 0,'0'-4'324'0,"0"-7"-157"16,5 4-36-16,12 7-57 16,4 3-19-16,11 5-33 0,5 0-7 15,4-4-7-15,3 1-1 16,-3 0 0-16,-5-3 1 16,-12-2 2-16,-6-1 0 15,-10-1 7-15,-3 2 7 16,-8 0 5-16,-2 0 3 15,3 0 4-15,1 0-8 16,-2 1-4-16,-6 15 1 0,-28 37-9 16,32-22 0-16,4 7-7 15,1 0 4-15,8 0 17 16</inkml:trace>
  <inkml:trace contextRef="#ctx0" brushRef="#br0" timeOffset="223907.6877">22220 16828 1190 0,'-3'-1'305'0,"1"-3"-138"0,4 3-29 15,-2 1-20-15,22 0-7 16,53 4-43-16,-23-3-5 16,11-1-22-16,-2 3-12 15,5-3-16-15,-1-2-3 16,-9-1 6-16,-5-4-26 15,-11-3-73-15,-7 0-49 16</inkml:trace>
  <inkml:trace contextRef="#ctx0" brushRef="#br0" timeOffset="224702.8426">22333 16955 1228 0,'2'-4'306'16,"-1"-3"-125"-16,11 2-47 15,3 0-3-15,8 4-43 16,4 1-13-16,8 4-23 15,-3 4-6-15,-4 1-15 0,-6 4-6 16,-20 9-9-16,-8-5-1 16,-11 8-2-16,-3-4-2 15,-5-9-3-15,5-1-1 16,5-11-7-16,10 0-1 16,13-2-4-16,1-5-1 15,13 2 4-15,3 1 1 16,6 5 2-16,3 8 1 0,-8 11 10 15,-8 4 12-15,-22 8 13 16,-10 4 4-16,-23 0-4 16,-3-3-11-16,-3-14-8 15,1-6-5-15,5-15-10 16</inkml:trace>
  <inkml:trace contextRef="#ctx0" brushRef="#br0" timeOffset="225244.5584">20652 17736 1469 0,'4'1'222'0,"11"6"-62"15,8 5-24-15,14 21-27 16,6 5 3-16,10 10-44 16,-6 6-23-16,-8 1-6 15,-5-9-26-15,-18-9-181 0</inkml:trace>
  <inkml:trace contextRef="#ctx0" brushRef="#br0" timeOffset="225439.0399">21045 17752 1414 0,'-13'3'232'15,"-9"4"-22"-15,-2 6-45 0,-13 13-57 16,-2 4-5-16,-7 12-56 15,-4 5-20-15,5-4-16 16,7 1-5-16,12-11-26 16,5-10-26-16,15-10-93 15</inkml:trace>
  <inkml:trace contextRef="#ctx0" brushRef="#br0" timeOffset="225858.0535">20998 18007 1557 0,'6'-8'254'16,"12"-2"-132"-16,1 7-30 16,7 3-10-16,-1 9-9 15,0 5-31-15,0 2-5 16,-14 8-5-16,-4-2-5 16,-13 2-4-16,-8 3-2 0,-7-4-6 15,-4-1-2-15,-3-7-4 16,3-7-1-16,8-8-2 15,2-5-2-15,12-6-3 16,1 0-1-16,5 2-1 16,6 5 1-16,3 4 0 15,6 2 2-15,6 6 1 16,2 4-1-16,-1 1 2 16,0 5 13-16,2-2 378 15</inkml:trace>
  <inkml:trace contextRef="#ctx0" brushRef="#br0" timeOffset="226348.5662">21538 17826 1347 0,'6'-3'265'16,"2"1"36"-16,16-1-185 16,5 1-31-16,14 1-18 15,4 2-32-15,5 4-26 0,1 0 2 16,-18 3-39-16,-3-1-41 16</inkml:trace>
  <inkml:trace contextRef="#ctx0" brushRef="#br0" timeOffset="226585.9806">21610 17984 1527 0,'3'1'261'0,"9"2"-55"16,6 0-52-16,19-2-22 16,7-1-18-16,11 0-65 15,-2 0-20-15,-11 1 30 16,-3 3 333-16</inkml:trace>
  <inkml:trace contextRef="#ctx0" brushRef="#br0" timeOffset="230334.203">22397 17686 977 0,'-10'-6'424'0,"1"-4"-240"16,3-6-25-16,3-3-22 15,12 0 0-15,7-7-22 16,7 5 2-16,12 1-32 16,3 8-17-16,1 15-32 15,-7 8-9-15,-18 20-5 16,-14 7-2-16,-25 13-2 16,-11-1-2-16,-6 0-3 15,1-2-3-15,8-15-10 16,13-5-8-16,10-18-8 15,10-2-3-15,13-5 6 16,11-2 5-16,10 2 6 0,5 0 2 16,7 0 0-16,-6 7 1 15,-1-3 8-15,-4-1-33 16,-11-6-56-16</inkml:trace>
  <inkml:trace contextRef="#ctx0" brushRef="#br0" timeOffset="230643.3774">22722 17741 1599 0,'6'3'324'16,"3"4"-136"-16,-2 5-81 16,1 8 2-16,-8 2-34 15,-2 2-21-15,-6 1-17 16,-4-4-12-16,2-9-7 15,1-9-3-15,4-14-4 16,4-14-1-16,4-6-10 16,8-3-2-16,8 0-1 15,7 9-1-15,4 9 3 16,-5 3 4-16,-2 12 7 16,-2 2 2-16,-6 11 1 15,2 6-2-15,-5 7-4 16,-7 8 8-16,-5 6-32 0,0 0-36 15</inkml:trace>
  <inkml:trace contextRef="#ctx0" brushRef="#br0" timeOffset="230927.8249">22295 18098 1621 0,'6'0'315'0,"17"0"-159"16,11 2-22-16,19 1-2 15,13-1-17-15,16-2-46 16,10-4-12-16,5-4-24 15,-6 4-9-15,-19-5-38 16,-11 5-17-16,-19 0-40 16,-9 4-32-16</inkml:trace>
  <inkml:trace contextRef="#ctx0" brushRef="#br0" timeOffset="231472.8143">22478 18325 1405 0,'0'-2'251'16,"2"-2"17"-16,10-4-128 15,7-1-4-15,17-4-17 16,1 2-26-16,18 5-33 16,4 4-10-16,-4 4-21 15,-5 5-12-15,-21 9-12 16,-18 3 1-16,-18 8 2 15,-17 6 1-15,-19-3 2 16,-4-1 0-16,-4-14-3 16,8-3-2-16,16-11-2 15,10-2-4-15,17 1-2 16,11-5-2-16,14 3 1 16,6 2-2-16,10 8 3 15,1 7 1-15,-4 11 2 0,-6 3 3 16,-16-1 4-16,-9-2 3 15,-20 0 6-15,-11-3 3 16,-17-7 4-16,-7-8 0 16,-3-10-4-16,4-10-5 15,13 0-8-15,5 0-5 16,12 0 2-16,3 1-3 16,14 3-65-16</inkml:trace>
  <inkml:trace contextRef="#ctx0" brushRef="#br0" timeOffset="259070.3472">19592 11059 922 0,'1'-4'450'0,"-2"-3"-255"16,1 3-59-16,-2 2-43 16,1 2-2-16,0 0-22 15,-1 0-13-15,-1 11-17 16,-18 42-8-16,11-21-18 16,-1 1-5-16,1 1-2 15,-1-3 0-15,-2-9-1 16,1-3-1-16,7-6 0 15,-3-3 0-15,5-8 0 16,3-7 0-16,1-9-1 16,10-4 0-16,-2-8-3 15,4-3 0-15,4-2 0 16,-2-1 1-16,5-1 0 0,1 7 0 16,-8 0 2-16,1 4 4 15,-5 8 10-15,-4-1 8 16,-2 16 20-16,-3 5 6 15,-6 7 5-15,-5 6-4 16,-4 7-17-16,-1 4-13 16,0 9-13-16,3-1-1 15,-4-4-4-15,6-4 0 16,-1-8-1-16,2-2 1 16,2-10-4-16,0-3 2 15,7-7-4-15,1-3-3 0,5-9 1 16,3-2-1-16,7-5 2 15,-4-4 1-15,5-6-2 16,-1 0 0-16,0-6 1 16,4 5 0-16,-4 5 3 15,-4 2 0-15,-4 15 0 16,-4 1 2-16,-8 8 0 16,-2 4-1-16,-6 6 1 15,1 4-1-15,-1 8-1 16,-2 3 0-16,0 3 0 15,-3 1 0-15,-1 0 1 16,4-3-1-16,1-4 0 16,2-3 0-16,8-10 1 15,1-2-1-15,3-10 0 0,3-6-2 16,3-7-1-16,-3-5 2 16,8-7-2-16,3-4-1 15,6-5 0-15,5 2 0 16,-9 1 2-16,2 9 2 15,-13 4 3-15,1 10-1 16,-5 11 3-16,-4 0 1 16,-3 9-1-16,-4-1 1 15,-2 7 1-15,-1 3 0 0,-1 9-2 16,0 2-1-16,2-1-2 16,-1 1 0-16,4-7-1 15,-1-5-1-15,6-6 0 16,4-3 0-16,0-9-1 15,2-3 0-15,4-11-1 16,0-4 2-16,5-6 0 16,-2-5 0-16,2-2 1 15,-1-3 0-15,1 8 0 16,-3 1 0-16,1 9 2 16,-1 3-1-16,-7 4 2 15,3 7-1-15,-3 2-1 16,-2 1 1-16,-1-1 1 15,1 0 1-15,-1 2 3 16,-8 25 2-16,-15 34 2 16,15-28-1-16,-5 4 0 15,-3-4-2-15,6-1-4 0,-3-8-2 16,12-8-2-16,1-6-1 16,2-11-1-16,12-6 0 15,-2-9 0-15,4-4 1 16,-1-7 0-16,-2-3 0 15,3-5 0-15,5 4 0 16,1 2 0-16,-5 0 0 16,-4 10 1-16,-3-5 0 15,-1 11 0-15,-2 4-1 0,-3 9 0 16,-5 4-1-16,-5 16 2 16,-3 4 1-16,-5 7 3 15,-1 6-2-15,-2-6 0 16,2 5 0-16,5-6-1 15,2-5 0-15,3-6 1 16,3-6-1-16,-3-10 0 16,4-2 0-16,3-8-36 15,5-2 258-15</inkml:trace>
</inkml:ink>
</file>

<file path=ppt/ink/ink4.xml><?xml version="1.0" encoding="utf-8"?>
<inkml:ink xmlns:inkml="http://www.w3.org/2003/InkML">
  <inkml:definitions>
    <inkml:context xml:id="ctx0">
      <inkml:inkSource xml:id="inkSrc0">
        <inkml:traceFormat>
          <inkml:channel name="X" type="integer" max="29376" units="cm"/>
          <inkml:channel name="Y" type="integer" max="16524" units="cm"/>
          <inkml:channel name="F" type="integer" max="4095" units="dev"/>
          <inkml:channel name="T" type="integer" max="2.14748E9" units="dev"/>
        </inkml:traceFormat>
        <inkml:channelProperties>
          <inkml:channelProperty channel="X" name="resolution" value="1000.20428" units="1/cm"/>
          <inkml:channelProperty channel="Y" name="resolution" value="1000.24213" units="1/cm"/>
          <inkml:channelProperty channel="F" name="resolution" value="0" units="1/dev"/>
          <inkml:channelProperty channel="T" name="resolution" value="1" units="1/dev"/>
        </inkml:channelProperties>
      </inkml:inkSource>
      <inkml:timestamp xml:id="ts0" timeString="2020-10-29T08:56:32.555"/>
    </inkml:context>
    <inkml:brush xml:id="br0">
      <inkml:brushProperty name="width" value="0.05292" units="cm"/>
      <inkml:brushProperty name="height" value="0.05292" units="cm"/>
    </inkml:brush>
  </inkml:definitions>
  <inkml:trace contextRef="#ctx0" brushRef="#br0">1652 7823 1326 0,'0'6'268'15,"0"6"-50"-15,5 22-62 16,-3 15-25-16,3 18-31 16,-2 6-32-16,1 0-36 15,0 1-14-15,2-17-8 16,-1-9 1-16,-3-16 1 16,2-11 1-16,-9-14 21 15,0-9 5-15,3-13 2 16,-1-12 0-16,0-15-22 15,4-8-6-15,1-14-7 16,-1 0-2-16,7-7-3 16,-4 4-1-16,2 6 0 15,3 7 0-15,-6 15 0 16,-3 12 0-16,-1 24 4 0,-5 10 6 16,4 26 9-16,-3 10 4 15,8 16-2-15,3 2-3 16,8-23-9-1,-7-19-5-15,1 1 1 0,24 11-1 32,-16-16 3-32,2 1 0 0,51 11 2 0,3-17 2 15,-8-51 0-15,-36-11-8 16,-9-7-2-16,-3-3-1 0,-16-3-2 16,3 8 7-16,-9 12-1 15,-1 13-4-15,-2 28-2 16,3 14 3-16,1 28 8 15,5 12 4-15,6 19 3 16,-5 7-3-16,10 3-7 16,-2-2-3-16,3-8-3 15,8-10-1-15,-4-20-43 16,4-8-53-16</inkml:trace>
  <inkml:trace contextRef="#ctx0" brushRef="#br0" timeOffset="165.5529">2335 8113 1714 0,'-7'10'471'0,"-3"11"-123"16,2 11-181-16,4 2-49 16,2 5-72-16,2-3-25 15,10-9-23-15,2-3-248 16</inkml:trace>
  <inkml:trace contextRef="#ctx0" brushRef="#br0" timeOffset="439.4674">2750 8139 1556 0,'-5'14'394'15,"-3"9"-5"-15,-9 7-158 16,-6 1-42-16,0-1-112 15,0-3-31-15,1-13-27 16,1-5-4-16,5-14-10 16,4-11-8-16,4-6-13 15,8-3-5-15,0-5-1 16,2 6 5-16,13 2 2 16,-4 7 0-16,11 12 6 15,1 6 2-15,-3 17 9 16,-3 6 4-16,-1 16-1 15,-1 3 25-15,0 2 276 16</inkml:trace>
  <inkml:trace contextRef="#ctx0" brushRef="#br0" timeOffset="932.2157">3445 7997 1595 0,'1'-16'322'0,"11"-19"-121"16,5 1-40-16,14 6-49 15,7 5-24-15,12 14-40 16,3 9-14-16,-4 19-11 16,1 12 0-16,-14 18 13 15,-11 6 5-15,-11 13 2 16,-11-2-5-16,-8-4-20 0,0-3-6 15,-1-14-6 1,2-8-5-16,2-17-6 0,-2-13-9 16,-2-18-8-16,-3-9 0 15,-4-15-2-15,-2-1 3 16,-4 6 11-16,-1 8 0 16,-8 24 21-16,-3 10 14 15,-1 32 10-15,-5 8 1 16,11 9 0-16,6 0-6 15,20-19-398-15</inkml:trace>
  <inkml:trace contextRef="#ctx0" brushRef="#br0" timeOffset="1274.1816">4064 8137 1526 0,'-2'2'341'0,"-8"3"-2"15,0 8-61-15,2 7-123 16,6 8-37-16,4 10-54 15,6 1-17-15,5-2-22 0,4-3-10 16,16-14-8-16,0-7 0 16,6-13 0-16,2-5-1 15,-8-10 1-15,-2-1-2 16,-8-3-22-16,-7-2-18 16,-11 0-39-16,-4 2 346 15</inkml:trace>
  <inkml:trace contextRef="#ctx0" brushRef="#br0" timeOffset="1393.8629">4224 7923 1381 0,'-4'-9'346'0,"-8"-2"130"15,2 9-141-15,5 7-180 16,4 9-69-16,7 9-50 16,7-3 246-16</inkml:trace>
  <inkml:trace contextRef="#ctx0" brushRef="#br0" timeOffset="1800.2883">4679 8176 1358 0,'-10'-7'323'0,"-7"-5"59"15,-7 3-139-15,-3 4-48 0,2 8-96 16,1 5-27-16,3 11-50 15,4 5-14-15,8 6-12 16,9 3-3-16,12 1-1 16,12-8 1-16,9-7 5 15,4-7 2-15,-4-8 6 16,-6-1 8-16,-14-3 20 16,-8-3 6-16,-13 1 0 15,-7 2-7-15,-9 1-29 16,0 0-12-16,4-2 303 15</inkml:trace>
  <inkml:trace contextRef="#ctx0" brushRef="#br0" timeOffset="2100.6865">4774 8210 1597 0,'12'2'360'0,"12"4"-93"0,-3 4-43 16,-3 11-78-16,-4 3-25 15,-10 4-43-15,1 0-20 16,-5-4-28-16,0-6-12 16,7-8-12-16,-1-7-1 15,7-10-6-15,2-9-4 16,-3-16-5-16,6 1 1 0,-2-1-1 16,3 4 4-16,4 12 0 15,-4 6-1 1,1 11 17-16,-5 9 15 0,-9 16 34 15,6 6 11-15,-9 12-3 16,-1 1-12-16,-1-7-23 16,-1-1-25-16,3-14 209 15</inkml:trace>
  <inkml:trace contextRef="#ctx0" brushRef="#br0" timeOffset="5126.4132">6009 8102 1202 0,'-6'-2'319'0,"-8"0"-126"16,-2 2-21-16,1 8-53 15,-1 3-36-15,10 10-46 16,6-2-10-16,10 0-17 15,10-2 0-15,5-6 3 16,6-3 1-16,1-7-1 16,-5-2-3-16,-10-5 6 15,-8 2 1-15,-15-2 2 16,-6 3 0-16,-14 2-4 16,-3 2 0-16,2 10 4 0,-3 1 2 15,10 7 1-15,3 1-4 16,13 3-9-16,7 1-5 15,18 2-4-15,5-1 1 16,11-6 1-16,4-6 1 16,0-9 1-16,1-4 1 15,-6-8 3-15,-2-7 1 16,-7-12 3-16,-5-6 1 16,-7-8 0-16,-4 1 0 0,-13 4-4 15,-3 5 14-15,-8 15 13 16,-2 5 10-16,5 15 9 15,2 9-17-15,4 16-19 16,3 4-10-16,7 8-8 16,2 1 2-16,6-6-3 15,1-2-15-15,4-14-84 16,4-6 77-16</inkml:trace>
  <inkml:trace contextRef="#ctx0" brushRef="#br0" timeOffset="5261.7082">6218 7895 1819 0,'-6'-5'457'0,"-3"-4"-311"16,5 9-72-16,9 9-58 16,6 4-20-16</inkml:trace>
  <inkml:trace contextRef="#ctx0" brushRef="#br0" timeOffset="5487.1075">6532 8146 1753 0,'-1'13'419'16,"1"13"-222"-16,1 8-63 16,8 3-44-16,0 0-21 0,8-4-32 15,2-5-11-15,1-18-5 16,1-10 2-16,0-14 0 15,-2-9 0-15,0-10-6 16,-1-3-2-16,-3 0-17 16,-2 5-20-16,0 8-86 15,-1 8-454-15</inkml:trace>
  <inkml:trace contextRef="#ctx0" brushRef="#br0" timeOffset="5859.772">7033 8128 1515 0,'3'10'333'16,"4"9"3"-16,-11 11-107 16,-6 4-36-16,-8 6-69 15,-3-4-36-15,-2-7-50 16,2-6-13-16,6-17-13 0,-1-6-12 16,7-14-20-16,1-6-7 15,3-4-10-15,6-2 4 16,9 4 9-16,1 1 3 15,5 9 5-15,3 7 2 16,-1 9 5-16,3 8 2 16,2 9 5-16,4 3 2 15,0-1 1-15,2-1 0 0,-12-13 3 16,9-7 1-16,1-12 2 16,0-10 0-16,11-4 0 15,-13-6 1-15,-5-2-1 16,-2 3-1-16,-10 6 1 15,-2 8 2-15,-6 22 21 16,-3 10 8-16,0 20 1 16,1 9-2-16,10 7-7 15,3-1 11-15</inkml:trace>
  <inkml:trace contextRef="#ctx0" brushRef="#br0" timeOffset="6283.6637">8035 8191 1356 0,'12'0'253'16,"11"0"-60"-16,4 15-8 16,-4 9-9-16,-8 14-24 15,-8 6-29-15,-17-2-42 16,6-7-20-16,4-18-35 15,0-14-10-15,23-18-16 16,-6-11-13-16,13-16-23 16,8-1 0-16,-4 1 7 15,0 7 8-15,-6 19 17 16,-7 9 3-16,-7 20 13 16,-6 13 11-16,-13 20 4 15,-2 6 29-15,4 1 319 16</inkml:trace>
  <inkml:trace contextRef="#ctx0" brushRef="#br0" timeOffset="6683.6881">9081 8077 1354 0,'-1'-7'276'0,"0"-4"-12"15,1 11 4-15,4 27-72 16,3 19-48-16,3 36-64 16,3 14-17-16,0 10-41 15,-1-1-5-15,2-14-33 16,-4-14-49-16,-4-26-84 15,-1-15 4-15</inkml:trace>
  <inkml:trace contextRef="#ctx0" brushRef="#br0" timeOffset="6808.5688">9124 8402 1457 0,'28'-3'221'0,"18"3"-55"15,8 2-121-15</inkml:trace>
  <inkml:trace contextRef="#ctx0" brushRef="#br0" timeOffset="7147.7475">9586 8181 1538 0,'-23'-5'304'16,"-17"-1"-63"-16,11 6-126 16,-2 5-39-16,15 8-52 15,10 2-12-15,13 0-11 16,8 2-1-16,14-6 1 16,-3 1 1-16,8-4 0 15,-2 0 1-15,-5-1 0 16,-7-5 0-16,-13 0-1 15,-8 0 1-15,-18 2-2 0,-3 3-1 16,-7 4 32-16,1 0 10 16,10 5 3-16,2 1 3 15,14 0-34-15,7 1-10 16,11-4 0-16,7-4-15 16,12-5-62-16,2-5-68 15</inkml:trace>
  <inkml:trace contextRef="#ctx0" brushRef="#br0" timeOffset="7433.0291">9774 8069 1464 0,'6'-20'271'0,"6"-17"-3"16,4 6-37-16,1 21-75 16,-1 12-32-16,3 21-44 15,5 11-8-15,-1 13-15 16,-2 5-6-16,-2 6-15 15,-7 3-7-15,-1 0-12 16,0-6 0-16,-2-17-3 16,1-8-1-16,-2-24 2 15,-1-6 2-15,-7-13-9 16,-3-4-6-16,-11-4-9 16,-6 3-5-16,-6 11-2 15,-5 7 1-15,-3 17 7 0,3 4-2 16,6 1 142-16,13-4-563 15</inkml:trace>
  <inkml:trace contextRef="#ctx0" brushRef="#br0" timeOffset="7925.4502">10395 8187 1483 0,'-13'-3'259'0,"-12"0"-62"16,-2 3-31-16,4 4-51 15,5 7-31-15,9 3-44 16,3 1-17-16,9-2-22 16,4 1-2-16,10 0 0 15,9-4 1-15,2 0 1 16,4-5 2-16,-5-5 0 0,-8-1 2 15,-11-6 3-15,-6 3 1 16,-15-1-2-16,-4 5 1 16,-12 9-5-16,-3 3 0 15,4 5 5-15,3 4-2 16,10 2 1-16,8 0-2 16,13-1-5-16,5-2 0 0,16-11 4 15,3 1-1-15,3-10-48 16,2-4 86-16</inkml:trace>
  <inkml:trace contextRef="#ctx0" brushRef="#br0" timeOffset="8062.0654">10322 8062 1914 0,'-9'-5'488'0,"-3"0"-368"16,9 2-64-16,14 7-54 15,11 4-15-15</inkml:trace>
  <inkml:trace contextRef="#ctx0" brushRef="#br0" timeOffset="8585.6719">10568 8230 1649 0,'5'5'292'0,"14"2"-252"0,11 0-13 16,9-3-8-16,1 0 5 16,-3-4 4-16,-8 0-3 15,-4 0-5-15,-6-5-7 16,-7-1-7-16,-2-2-2 16,-15 3-3-16,-3-1-1 0,-8 7 3 15,-7 6 8-15,3 3 9 16,4 10 2-16,2 4 2 15,8 6-7-15,11 7-7 16,4-2-1-16,10-8 0 16,3-5 1-16,-2-15 6 15,2-5 4-15,6-11 5 16,-2-7-2-16,1-9-7 16,-2-6-3-16,-5 1-6 15,-2 4-2-15,-3 11 0 16,0 8 4-16,-7 17 9 15,1 3 6-15,-7 12 4 16,-4 3-4-16,3 2-8 16,-2 1-4-16,3-11-5 15,7-10 1-15,3-13-2 0,5-13-1 16,5-8-2-16,3-4-3 16,5-1 0-16,0-1 0 15,2 13-3-15,-7 5 3 16,-7 17 32-16,-3 10 17 15,-10 17 12-15,-1 6-2 16,-5 1-2-16,1 4 260 16</inkml:trace>
  <inkml:trace contextRef="#ctx0" brushRef="#br0" timeOffset="8994.1672">11888 8135 1043 0,'1'-12'438'15,"1"-6"-179"-15,3 11 12 16,-2 22-52-16,1 18-32 15,0 32-82-15,2 14-14 16,-3 17-44-16,1 2-16 16,-5-8-14-16,-3-11 3 15,2-17-29-15,2-14-34 0,7-23 48 16</inkml:trace>
  <inkml:trace contextRef="#ctx0" brushRef="#br0" timeOffset="9142.8522">11942 8394 1719 0,'9'0'348'0,"20"-2"-269"16,7 2-35-16,10 5-67 16,4 5-33-16</inkml:trace>
  <inkml:trace contextRef="#ctx0" brushRef="#br0" timeOffset="9363.919">12365 8283 1642 0,'-6'-9'361'0,"-11"-12"-151"0,-3 6-33 16,-2 10-58-16,-3 3-23 16,2 12-52-16,4 7-18 15,4 10-26-15,13 4-1 16,8 3-2-16,10 0 0 15,9-11 1-15,3-8 2 16,7-16 2-16,-2-6 1 0,1-7 0 16,-9-2-16-1,-10-2-29-15,-7-1-17 0</inkml:trace>
  <inkml:trace contextRef="#ctx0" brushRef="#br0" timeOffset="9579.3854">12511 8250 1737 0,'7'5'407'0,"10"11"-210"15,2 4-37-15,5 9-43 16,-1 2-12-16,0-3-44 16,-2-3-14-16,-4-13-22 15,1-9-1-15,-6-15-1 16,2-7-2-16,-2-10-3 15,-4-4-4-15,-1 2-9 0,3 0 3 16,-5 10-29 0</inkml:trace>
  <inkml:trace contextRef="#ctx0" brushRef="#br0" timeOffset="9978.4875">13168 8238 827 0,'-1'-4'539'0,"-2"-3"-280"16,-10-1-22-16,-12 0-35 16,-5 0-6-16,-11 4-62 15,5 4-34-15,6 9-55 16,9 4-27-16,10 10-15 16,5 5 0-16,17 3 4 15,6 1 1-15,17-9 8 16,12-5 6-16,-6-15 2 15,-1-6 5-15,-10-12 4 0,-15-10-4 16,-6-1 0-16,-3-1 2 16,-9 3 18-16,2 6 37 15</inkml:trace>
  <inkml:trace contextRef="#ctx0" brushRef="#br0" timeOffset="10546.5271">13287 8175 1473 0,'0'0'277'0,"8"-1"-19"16,6 0-66-16,18 3-104 15,4 0-26-15,4 1-30 16,2-1-9-16,-5-1-9 16,-3-2-1-16,-8-3-5 15,-10 1 1-15,-14 0-2 16,-5 3-2-16,-16 4 0 16,-4 4-4-16,-4 7 1 15,0 5-2-15,11 2 0 0,4 4 0 16,16 1-2-1,7-1 1-15,14 2-15 0,5-5-23 16,5-8-21-16,1-4-84 16,0-9-53-16,-2-2-11 15,-1-10 31-15,0 1 78 16,-2-5 67-16,0-1 54 16,-5-2 62-16,-6-4 29 15,-7-2 27-15,-4 0 8 16,-9 1-13-16,-4-1 6 0,-18 1-8 15,-8-2-7-15,0 8-30 16,-2 4-19-16,5 12-39 16,3 10-22-16,7 9-18 15,9 6-2-15,12 4 1 16,11 0 3-16,15-4 3 16,2-6 1-16,6-10 7 15,5-2-2-15,-5-8 67 16,-6-4-193-16</inkml:trace>
  <inkml:trace contextRef="#ctx0" brushRef="#br0" timeOffset="10996.9674">14020 8223 945 0,'0'4'471'0,"5"3"-259"16,2 2-31-16,6 6-49 16,3 3-21-16,-2 11-11 15,2 1-5-15,-4 0-15 16,0-2-10-16,5-14-11 15,-3-7-2-15,0-18 3 16,2-11 0-16,-7-10-17 16,2-3-14-16,-3 3-6 15,-7 2-24-15,3 8-60 16,2 3 388-16</inkml:trace>
  <inkml:trace contextRef="#ctx0" brushRef="#br0" timeOffset="11148.1618">14399 8196 1564 0,'1'4'339'16,"-2"10"-57"-16,-2 3-81 15,-6 16-94-15,1 1-30 16,0 6-36-16,3 0-7 16,6-10-37-16,6-6-39 0</inkml:trace>
  <inkml:trace contextRef="#ctx0" brushRef="#br0" timeOffset="11282.6275">14425 7959 1644 0,'-6'-3'356'16,"-1"-3"-155"-16,2 13-134 15,0 3-33-15</inkml:trace>
  <inkml:trace contextRef="#ctx0" brushRef="#br0" timeOffset="11707.08">14773 8222 1432 0,'6'9'233'15,"-1"15"-48"-15,-3 1-23 16,-9 7-24-16,-10 0-4 15,-10-4-32-15,1 1-22 16,-3-15-47-16,8-3-10 16,1-14-36-16,2-11-14 15,9-11-36-15,-2-9-21 16,11 2 6-16,4 3 11 0,7 12 30 16,7 6 27-16,1 15 38 15,7 6 10-15,1 15 13 16,0 1-7-16,2 9-18 15,-3-5-8-15,3-7-4 16,1-5-2-16,3-13 0 16,2-8 1-16,-2-14-2 15,0-6 1-15,-2-13-4 16,-6-1 0-16,2 6 15 16,0 6 15-16,-4 15 22 15,2 10 11-15,-10 15 4 16,-6 8-4-16,-7 15-11 15,-2 3-7-15,-10-1-10 16,-3 0-22-16,-1-16 257 16</inkml:trace>
  <inkml:trace contextRef="#ctx0" brushRef="#br0" timeOffset="12424.2952">15924 8157 1464 0,'14'3'254'16,"9"0"-52"-16,16 6-97 15,5-1-29-15,8-1-41 16,-4-2-11-16,-4-5-13 15,-6-1-2-15,-19-2-2 16,-6-3-4-16,-18 1-3 0,-10 3-4 16,-12 4-2-16,-4 8 4 15,1 8 0-15,0 2 1 16,10 7-1-16,6 2 2 16,12 2 2-16,8 0 3 15,11-9 3-15,0-6 0 16,5-10 2-16,2-6 0 15,1-10-1-15,2-4 1 16,-4-7-4-16,-1-3-2 16,-2 4-1-16,-3 2-1 0,-3 8-1 15,-2 5-1-15,0 10 0 16,1 5 2-16,-3 13 6 16,2 5 4-16,-6 2 4 15,-3-3 1-15,-1-11-1 16,0-3 5-16,2-13 1 15,2-5-1-15,4-11-5 16,2-9-4-16,3-6-9 16,2 0-1-16,3 5-2 15,-3 6 0-15,0 12 1 16,-1 8 2-16,-6 10 2 16,-6 8 1-16,0 9 0 15,0-2 10-15,2-1-39 16,11 0-80-16,1-15-243 15</inkml:trace>
  <inkml:trace contextRef="#ctx0" brushRef="#br0" timeOffset="12569.9">16762 8283 1405 0,'10'-4'289'0,"10"-3"18"0,-1 8-7 16,-2 14-83-16,-2 6-37 16,1 13-59-16,-4 4-27 15,-8-2-46-15,-10 2-10 16,-15-11-19-16,-6-7 3 0,-6-12 71 15,6-8 159-15</inkml:trace>
  <inkml:trace contextRef="#ctx0" brushRef="#br0" timeOffset="13226.6707">17839 7987 1520 0,'20'-10'255'0,"31"2"-108"16,-6 9-29-16,-11 30-38 16,-6 10-7-16,-21 18-21 15,-7 8-10-15,-11 9-24 16,2 3-5-16,4-13-6 15,7-3 0-15,17-28 1 16,1-12 2-16,17-21 5 16,4-16 1-16,9-25 0 15,0-14-2-15,-3-13-4 16,-6-4 0-16,-10 0-3 16,-6 3-1-16,-11 4-2 15,-3 8-1-15,-11 19 5 16,-1 14 3-16,-13 32 13 0,-5 16 3 15,-9 21-6-15,3 13-2 16,8 9-14-16,10 10-2 16,15 4 5-16,10-5-10 15</inkml:trace>
  <inkml:trace contextRef="#ctx0" brushRef="#br0" timeOffset="13466.6888">18779 7933 1592 0,'-18'0'306'0,"-27"0"-153"16,2 15-47-16,8 23-37 15,3 7-7-15,11 15-9 16,8 2-14-16,21 4-18 15,8-3-8-15,24 3 0 16,3-7 7-16,3-14-62 16,0-8-81-16</inkml:trace>
  <inkml:trace contextRef="#ctx0" brushRef="#br0" timeOffset="13633.3284">18896 8214 1664 0,'4'1'379'16,"9"7"-154"-16,11 5-78 16,5 11-82-16,0 5-20 15,2 6-28-15,-7-2-8 16,1 1 20-16,-4 0 9 16</inkml:trace>
  <inkml:trace contextRef="#ctx0" brushRef="#br0" timeOffset="13766.972">19114 8248 1586 0,'-23'7'389'15,"-18"6"-25"-15,2 14-221 16,2 6-64-16,2 5-34 16,3-3 32-16</inkml:trace>
  <inkml:trace contextRef="#ctx0" brushRef="#br0" timeOffset="14100.08">19219 7928 1300 0,'15'-4'295'0,"22"5"-64"15,11 16-2-15,5 40-88 16,1 13-48-16,-13 24-35 15,-16 9-9-15,-29 1 2 16,-12 2 2-16,-29-17-11 16,-2-11 23-16,6-26-91 15</inkml:trace>
  <inkml:trace contextRef="#ctx0" brushRef="#br0" timeOffset="16498.1104">19887 8497 1244 0,'0'0'326'0,"1"2"-38"16,4 5-8-16,-4 0-66 15,0 1-42-15,-1 3-40 16,-1-1 259-16</inkml:trace>
  <inkml:trace contextRef="#ctx0" brushRef="#br0" timeOffset="49337.3429">2130 9292 1158 0,'-16'-11'381'0,"-21"-8"-97"16,-4 9-43-16,-7 12-90 16,1 12-31-16,10 14-47 15,3 4-22-15,26 6-33 16,13 1-8-16,18-4-9 16,9-8 0-16,12-8 1 15,2-8 1-15,-1-11 3 16,-1 0 2-16,-12-10 3 15,-13-3 6-15,-15 1 8 16,-10-1 3-16,-25 7-7 16,-7 8-3-16,-29 10-12 15,-4 5 0-15,2 16 2 16,5 3 0-16,25 14-1 16,11 5-4-16,27 0-4 15,12 0-2-15,24-6 0 16,13-7 2-16,14-16 2 0,6-12 3 15,5-17-3-15,-5-10-14 16,-12-12-68-16,-7-4-28 16</inkml:trace>
  <inkml:trace contextRef="#ctx0" brushRef="#br0" timeOffset="49548.2954">1602 9356 1549 0,'0'-13'324'16,"0"-6"-7"-16,12 9-244 15,9 4-43-15,9 12-13 16,8 6 122-16</inkml:trace>
  <inkml:trace contextRef="#ctx0" brushRef="#br0" timeOffset="49818.2653">2344 9637 1614 0,'0'8'307'16,"6"15"-169"-16,4 7-44 15,6 10-2-15,4 2-14 16,5-6-9-16,0-9-33 16,3-19-9-16,4-9 7 0,-6-22 11 15,-2-8 1-15,0-8-1 16,-6 0-12-16,-6-1-24 15,7 6-48-15</inkml:trace>
  <inkml:trace contextRef="#ctx0" brushRef="#br0" timeOffset="50249.5422">3028 9637 1712 0,'-5'6'421'0,"-4"19"-166"16,-6 3-66-16,-7 0-67 16,-7 4-38-16,-3-9-50 15,1-5-12-15,0-13-22 16,5-6-19-16,7-10-32 16,4-4-15-16,8 0-21 0,6 4 10 15,3-1 22-15,8 5 7 16,10 5 24-16,6 4 5 15,9 10 8-15,1 4 6 16,-5 5 16-16,0 2 9 16,-6 1 7-16,-2-3 0 15,1-8-7-15,-4-8-6 0,2-13 0 16,0-7 0-16,5-7 0 16,-3-8-2-16,3 0-4 15,1-2-3-15,1 5-3 16,2 11 0-16,6 16 13 15,0 8 12-15,-1 18 32 16,-11 7 10-16,-22 11 0 16,-9 0-8-16,-19 1-26 15,0-8-1-15,0-16 249 16,6-2-799-16</inkml:trace>
  <inkml:trace contextRef="#ctx0" brushRef="#br0" timeOffset="50789.3548">4681 9654 1417 0,'-1'10'237'0,"-11"19"-63"16,-6 6 17-16,-11 9-53 16,-3 0-23-16,-9-12-29 15,13-5-49-15,-7-17-18 16,6-13-2-16,12-10-12 15,-5-9-8-15,17-8-8 16,4-1-4-16,9-1-1 16,2 1 3-16,10 11 13 0,7 8 7 15,0 18 24-15,6 11 12 16,-4 21 3-16,-6 6-3 16,0 11-12-16,-1 2 2 15,-3-12-44-15,0-10 372 16</inkml:trace>
  <inkml:trace contextRef="#ctx0" brushRef="#br0" timeOffset="50915.171">4475 9479 1640 0,'3'1'301'15,"6"1"-194"-15,13 12-374 16</inkml:trace>
  <inkml:trace contextRef="#ctx0" brushRef="#br0" timeOffset="51254.4903">4711 9594 1766 0,'-8'-22'412'0,"-4"-30"-255"15,12 4-84-15,25-2-38 16,9 5-5-16,23 14 0 0,4 9 2 16,-1 25-12-16,-2 13-5 15,-11 20-5-15,-6 7 0 16,-4 14 8-16,-9-3 2 16,-10 6-1-16,-5-3-3 15,-10-8-3-15,3 2 0 16,-4-15-2-16,-1-10-1 15,1-16-4-15,-7-8-3 16,-9-15-7-16,-3-2 0 16,-14 2-6-16,-2 7-1 0,0 19-2 15,-3 9-1-15,11 11 24 16,3 2 20-16</inkml:trace>
  <inkml:trace contextRef="#ctx0" brushRef="#br0" timeOffset="51602.6709">5314 9347 1606 0,'21'-20'332'0,"21"-16"-150"15,8 12-27-15,-2 32-58 16,0 21-21-16,-7 29-12 0,-9 12 4 16,-11 7-2-16,-7 1-9 15,-9-6-24-15,-1-7-8 16,1-15-12-16,-1-11-1 16,0-21-1-16,0-10-2 15,-4-15-13-15,-3-12-10 16,-9-10-18-16,-3-3-11 15,-3 8 3-15,-3 8 2 16,-6 20 12-16,-1 16 13 0,-9 20 8 16,0 6 6-16,14 3 352 15</inkml:trace>
  <inkml:trace contextRef="#ctx0" brushRef="#br0" timeOffset="52068.4128">6092 9809 1467 0,'-10'-18'271'0,"-16"-17"-23"0,4 2-42 16,-2 8-69-16,-1 8-37 16,-2 14-43-16,1 6-16 15,7 10-23-15,0 5-8 0,16 7-10 16,6 2 1-16,7-3-1 15,7-2 0-15,3-8 2 16,2-12 1-16,2-12 3 16,8-5 0-16,9-11-1 15,1 2-3-15,6 8-2 16,0 3-2-16,1 13 1 16,-8 6 8-16,-12 12 33 15,-13 9 11-15,-22 11 14 16,-12 1-5-16,-9-1-23 15,1-7-11-15,2-15 274 16</inkml:trace>
  <inkml:trace contextRef="#ctx0" brushRef="#br0" timeOffset="52510.2601">7002 9653 1278 0,'5'1'270'0,"13"3"-96"16,9 1-36-16,16 6-39 15,3-7-19-15,6 1-37 16,-3-2-6-16,-6-1-9 16,-8 0-7-16,-16-2-5 15,-5 1-3-15,-17-3-4 16,-10 1-3-16,-13 2-5 15,-12 3-1-15,0 12 8 16,3 5 6-16,8 6 4 16,10 3 0-16,14 1-10 15,8-1-8-15,17-4 0 16,11-1-6-16,9-13-71 16,6-5-53-16</inkml:trace>
  <inkml:trace contextRef="#ctx0" brushRef="#br0" timeOffset="52796.0722">7470 9858 1590 0,'-1'5'335'16,"-3"4"-126"-16,11 4-53 15,7-4-83-15,10 1-17 16,14 0-14-16,-6-5-5 16,4-5-5-16,-4-1-4 0,-6-12 0 15,-1-2 2-15,-9-9-4 16,-8-6-2-16,-9-4-5 15,-11-2-7-15,-15 4-23 16,-6 5-9-16,-4 10-9 16,1 9 0-16,5 15 7 15,5 8 2-15,6 17 2 16,4 7 1-16,5 12 10 16,8 10 3-16,9 5 6 15,5 2 0-15,12-4-9 16,1-3 79-16</inkml:trace>
  <inkml:trace contextRef="#ctx0" brushRef="#br0" timeOffset="53244.2758">8138 9762 1317 0,'-6'-8'285'16,"-1"-8"-62"-16,-14 4-3 16,-6-1 0-16,-10 1-52 15,-1 7-35-15,0 6-52 16,10 7-32-16,13 10-38 15,1 4-11-15,14 6-10 16,4 5 1-16,11 0 4 16,12 1-1-16,11-8 3 15,-2-11-25-15,-1-14-91 0,0-9-9 16</inkml:trace>
  <inkml:trace contextRef="#ctx0" brushRef="#br0" timeOffset="53351.9815">8066 9526 1419 0,'-5'-6'221'0,"-3"2"-73"16,7 7-91-16,6 8-149 15</inkml:trace>
  <inkml:trace contextRef="#ctx0" brushRef="#br0" timeOffset="53633.8933">8281 9877 1217 0,'0'12'319'0,"3"13"-96"16,4-4-93-16,1-8-75 15,0-6-12-15,-5-12-1 16,-3-7-3-16,1-12-2 16,1-8-6-16,2-5-23 15,5-1-4-15,4 0-6 16,1 4 2-16,7 8 29 15,2 8 21-15,2 11 46 16,2 7 7-16,-3 16-19 16,-7 5-11-16,-5 12-29 15,-2 7-13-15,-7 5-6 0,2 3-6 16,1-8 130-16,-3-5-710 16</inkml:trace>
  <inkml:trace contextRef="#ctx0" brushRef="#br0" timeOffset="54013.0995">8899 9771 1586 0,'-10'-14'324'0,"-11"-14"-122"15,-4 6-26-15,2 16-73 16,0 6-30-16,-1 14-43 16,7 5-18-16,12 11-14 15,3 3-3-15,12-2 2 16,1-1 1-16,4-13 2 16,6-6 1-16,0-15 3 15,2-5 2-15,4-13 1 16,-1-7-2-16,10 2-1 15,0 0-3-15,2 9 4 16,1 7 13-16,-6 13 22 0,-3 6 14 16,-15 11 15-16,-7 5-10 15,-14 10-13-15,-9-2-10 16,-4 5-11-16,-4-7-5 16,0-13 272-16</inkml:trace>
  <inkml:trace contextRef="#ctx0" brushRef="#br0" timeOffset="54687.0713">10087 9625 1484 0,'-15'0'266'0,"-15"3"-77"0,3 4-47 15,11 9-75-15,7-1-42 16,12 5-26-16,10 1-3 16,10-4 1-16,6 0 2 15,9-8 3-15,-3-3 2 16,-5-6 3-16,-5-2 2 15,-14-2 2-15,-6-2 0 0,-15-1-1 16,-8 3-1-16,-12 2-4 16,-1 2 0-16,2 8 3 15,3 2 0-15,4 7-2 16,6 3-1-16,8 6-3 16,6 3 2-16,12 2 9 15,3-1 4-15,11-6 6 16,3-5 2-16,7-10-2 15,7-8 0-15,0-7-3 16,-4-9-1-16,-5-8-5 16,-8-6-1-16,-9-8-3 15,1 2-1-15,-9 4-2 16,-1 8-1-16,-3 13 0 16,-5 7 4-16,0 10 4 15,1 5 0-15,-2 10-2 16,3 4-5-16,1 6 0 15,4 0-14-15,1-6-4 16</inkml:trace>
  <inkml:trace contextRef="#ctx0" brushRef="#br0" timeOffset="54848.6333">10286 9357 1593 0,'-3'-5'332'0,"-5"2"-128"16,2 4-111-16,12 15-83 16,-3 5-48-16</inkml:trace>
  <inkml:trace contextRef="#ctx0" brushRef="#br0" timeOffset="55003.087">10581 9811 1686 0,'10'14'373'0,"7"13"-203"16,-1-5-46-16,0-9-55 16,-2-8-17-16,4-17-19 15,1-6-6-15,3-13-11 16,0-6-25-16,-4 1-85 16</inkml:trace>
  <inkml:trace contextRef="#ctx0" brushRef="#br0" timeOffset="55415.7715">11094 9766 1507 0,'-5'11'302'16,"-12"17"-25"-16,-4 4-27 15,-11 1-116-15,1-2-41 16,1-12-54-16,4-8-15 15,9-13-13-15,4-9-3 0,9-11-20 16,6-4-12-16,11-7-5 16,6 2 1-16,4 9 14 15,2 7 7-15,1 15 10 16,-1 6 3-16,-1 15 8 16,0 5 2-16,-3 9 0 15,2 2-1-15,3-6-6 16,-3-3-1-16,-1-16-2 15,4-6-2-15,-6-15 0 16,0-10 0-16,2-6-1 16,-6-6 1-16,-1-6 3 15,-1 1 0-15,-5 5-1 16,-3 7-2-16,-5 21 11 16,4 5 9-16,0 21 8 15,0 5-1-15,13 8-2 0,-4 4 29 16</inkml:trace>
  <inkml:trace contextRef="#ctx0" brushRef="#br0" timeOffset="56060.7068">12327 9674 1644 0,'3'10'321'0,"2"18"-214"16,1 9-39-16,2 11-14 16,-3 0-8-16,6-7-12 15,0-8 6-15,4-25-16 16,4-9 2-16,0-22 1 16,-6-11 1-16,4-14-5 15,1-2-2-15,-2 2-7 16,2 6-2-16,-6 13-23 15,-3 6-26-15</inkml:trace>
  <inkml:trace contextRef="#ctx0" brushRef="#br0" timeOffset="56330.2453">12841 9678 1610 0,'0'6'367'16,"-8"7"-100"-16,-1 5-41 15,-11 5-87-15,-3 4-25 16,1 2-60-16,4-3-20 16,-2-9-21-16,2-5-4 15,-2-16-15-15,-1-9-12 0,12-12-9 16,2-2-5-16,7-3 5 16,9 4 8-16,8 11 7 15,3 5 10-15,4 11 17 16,-2 7 8-16,5 13 2 15,2 9-1-15,6 9-1 16,0-1 39-16</inkml:trace>
  <inkml:trace contextRef="#ctx0" brushRef="#br0" timeOffset="56764.2888">13745 9706 1209 0,'-1'-1'337'0,"-10"1"-86"16,3 7-56-16,-1 5-90 15,0 7-27-15,9 12-27 16,4 5 2-16,10 6 12 15,5 2 6-15,7-9-6 16,6-10-12-16,10-14-15 16,1-15-3-16,-4-20 5 15,-3-4-1-15,-15-13-3 16,-9 3 0-16,-13 0-50 16,-6 3-30-16</inkml:trace>
  <inkml:trace contextRef="#ctx0" brushRef="#br0" timeOffset="57033.9745">14091 9880 1539 0,'2'8'285'16,"1"12"-91"-16,3-5-48 15,-6-7-60-15,3-6-19 16,2-9-23-16,2-9-5 15,4-12-13-15,-1-3-12 16,5-2-2-16,-4-1 1 16,11 8 20-16,3 6 11 0,-2 10 19 15,0 10 3-15,-6 14-7 16,-3 9-9-16,-3 19-18 16,-3 8-5-16,-1 3-16 15,0-3 90-15</inkml:trace>
  <inkml:trace contextRef="#ctx0" brushRef="#br0" timeOffset="57309.698">14680 9791 1421 0,'-12'-17'301'16,"-13"-15"37"-16,-4 16-114 0,-4 9-53 16,-8 12-71-16,7 12-25 15,10 7-39-15,12 5-7 16,22 8-1-16,12 3 3 16,12-6 2-16,3-7-4 15,2-9-7-15,-3-11-2 16,-2-10 3-16,3-5 0 15,-9-14 268-15</inkml:trace>
  <inkml:trace contextRef="#ctx0" brushRef="#br0" timeOffset="57772.9181">14803 9598 1642 0,'0'-14'344'0,"6"-14"-176"0,9-1-30 16,18 2-37-16,10 5-2 16,12 8-19-16,6 14-16 15,-8 16-34-15,-5 13-10 16,-19 18-6-16,-9 11-2 16,-15 10-1-16,-2 7 0 15,0 0-3-15,-2-10 0 16,6-20-8-16,-5-12-9 15,3-25-21-15,-2-12-6 0,-1-14 5 16,-2-8 5-16,-9-13 16 16,-2-1 1-16,-12 8-4 15,-7 5-5-15,5 21-7 16,-5 9 1-16,5 14 17 16,7 7-26-16,5 1-109 15</inkml:trace>
  <inkml:trace contextRef="#ctx0" brushRef="#br0" timeOffset="58366.4741">15514 9803 1297 0,'-6'-11'307'0,"-4"-4"-57"15,-12 4-43-15,-2 1-27 16,-5 7-66-16,-2 4-29 16,4 11-50-16,4 9-17 15,11 8-25-15,7 3-1 16,16 0 0-16,8-5 2 16,15-10 4-16,7-6 2 15,5-12 5-15,-4-9 1 16,-1-12 3-16,-7-5 0 0,-8-3 7 15,0 2 13-15,-10 5 28 16,5 4 14-16,-2 15 4 16,5 10-15-16,4 23-31 15,-1 7-14-15,0 17-14 16,-4 4-1-16,-10-3 0 16,-8 2 0-16,-17-5 2 15,-9-7-1-15,-10-4 5 16,-2-10 1-16,1-16 2 15,5-11-1-15,7-21-4 16,5-10-6-16,15-14-8 16,0-8-4-16,19-1-9 15,9-5-17-15,15-4 5 16,6 2 3-16,3 4 11 16,0 11 21-16,-7 16 9 15,-3 6 4-15,-10 8 13 16,-6 3 7-16,-12 9-2 0,-6 5 0 15,-1 13-12-15,-2 2-6 16,-5 13-5-16,3 5-2 16,0 7-2-16,-5-1-4 15,2-8-24-15,-1-5 119 16</inkml:trace>
  <inkml:trace contextRef="#ctx0" brushRef="#br0" timeOffset="58502.1086">16135 9447 1711 0,'-3'-5'369'0,"3"4"-189"16,3 1 18-16</inkml:trace>
  <inkml:trace contextRef="#ctx0" brushRef="#br0" timeOffset="59027.0101">16611 9719 1367 0,'-4'-8'254'0,"-12"-6"-40"16,-3 2-4-16,-8 11-64 16,-7 2-36-16,-1 11-64 15,6 6-23-15,7 10-28 16,10 6-5-16,15 7 3 15,9 1 4-15,12-3 11 16,9-5 6-16,2-13 7 16,-8-10 1-16,-5-9 10 15,-8-9 2-15,-14-11 4 0,-4-1-3 16,-9-4-14-16,-9 1-12 16,-5 7-16-16,3 1 335 15</inkml:trace>
  <inkml:trace contextRef="#ctx0" brushRef="#br0" timeOffset="59534.9993">16960 9812 1253 0,'1'-7'297'0,"-1"-16"-89"16,-2 1-5-16,-9 0-39 16,-7-1-6-16,-6 9-43 15,-4 4-26-15,1 12-47 16,-1 5-16-16,7 13-26 16,6 4-5-16,11 4-2 15,4 3 0-15,9-1 2 16,7 0 3-16,7-9 2 15,5-9 0-15,3-9 3 16,0-8 1-16,-3-9 2 16,-3-1-1-16,-9-7-1 15,-4-2-2-15,-10 1-2 0,-1 0 1 16,-5 8-1-16,0 6-2 16,2 8-2-16,-5 3-1 15,7 8-1-15,-1 4 0 16,1 6 2-16,7 3 2 15,9 4 0-15,6-1 2 16,5-9 2-16,0-3 5 16,-6-11 6-16,-2-2 5 15,-3-7 5-15,-1-8-3 0,-3-7-5 16,-2-2-13-16,-2-1-75 16,0 1-50-16,2 2-127 15,-6 1-82-15</inkml:trace>
  <inkml:trace contextRef="#ctx0" brushRef="#br0" timeOffset="59688.5885">17235 9690 598 0,'2'-5'531'0,"0"-3"-174"16,2-5-90-16,-2 8 12 16,1 4-16-16,2 10-84 15,2 9-40-15,1 13-69 16,4 7-18-16,5 18-20 16,-1 6-7-16,-1 7-15 15,-2 0-3-15,-8-9-17 16,-1-10-5-16,-3-16-26 15,-1-8-28-15,0-17 116 16</inkml:trace>
  <inkml:trace contextRef="#ctx0" brushRef="#br0" timeOffset="59840.1825">17313 9889 1904 0,'-1'-3'477'15,"1"-5"-370"-15,4 1-56 16,18 1-51-16,9 0-22 0,16 3 86 16</inkml:trace>
  <inkml:trace contextRef="#ctx0" brushRef="#br0" timeOffset="60252.0908">17885 9607 1647 0,'-21'-6'404'0,"-24"-3"-130"15,0 5-85-15,8 11-123 16,7 5-30-16,12 9-31 15,9-1-5-15,12 2-3 16,9 5 0-16,12-6 2 16,2-1 1-16,10-6 3 0,-4-5-1 15,-1 1-1-15,-3-10-2 16,-12-2-5-16,-5-1-2 16,-11-6-1-16,-10 3 2 15,-9 1 2-15,-8 3 1 16,-4 6 4-16,0 1 9 15,7 4 14-15,9 4 6 0,9 1 14 16,7 6-4 0,13 2-8-16,4-1-4 0,8-2-13 15,3-1-2-15,-2-5 13 16,3-6 284-16</inkml:trace>
  <inkml:trace contextRef="#ctx0" brushRef="#br0" timeOffset="61256.0898">18726 9632 1512 0,'4'3'255'0,"11"3"-86"16,8 3-67-16,18-4-57 15,10 2-8-15,2-6-14 16,-2-1-6-16,-12 0-4 15,-12-4-1-15,-12 0-18 16,-12 2-15-16,-8 0-18 16,-8 2-1-16,-15 2 14 15,-3 1 9-15,-5 8 11 16,3 1 2-16,10 8-1 16,5 2 2-16,11 7 3 15,7 3 1-15,12-2 4 16,9-1 2-16,7-11 2 0,1-6 2 15,-2-16 2-15,-2-6 3 16,-4-14-2-16,-3 3-1 16,1-4-1-16,-3 0-6 15,-3 11 10-15,3-1 8 16,-4 13 24-16,0 7 10 16,-3 11 6-16,-3 7-6 15,-6 7-18-15,0 4-5 16,-5-7-11-16,1-4-2 0,4-11 0 15,0-12-3-15,7-9-2 16,1-10 0-16,3-10-9 16,7-1-3-16,0 2-4 15,6 4-1-15,3 12-4 16,0 5 0-16,-5 8 0 16,0 7 4-16,-5 11 5 15,0 1 4-15,-6 6 5 16,-4-2 2-16,-3-2-1 15,0-5 1-15,0-11 0 16,0-6 0-16,4-11 0 16,2-5-1-16,1-7-6 15,2 0-1-15,-2 0-4 16,0 5-3-16,1 12-3 16,-6 2-4-16,0 9-1 15,0 5-1-15,-2 10 2 16,7 3 1-16,-1 6 5 0,5-1 4 15,0-9 23-15,0-7 15 16,2-16 34-16,-2-7 11 16,6-15-3-16,1-1-10 15,-1-8-31-15,-4 1-13 16,-8 7-29-16,-5 4 145 16</inkml:trace>
  <inkml:trace contextRef="#ctx0" brushRef="#br0" timeOffset="62080.6356">21014 9664 1562 0,'-1'-10'302'0,"-10"-15"-95"15,-2 2-21-15,-10-6-49 16,-10-3-23-16,-2 7-44 16,1 10-20-16,5 18-41 15,8 12-12-15,9 16-13 16,2 0-1-16,11 6 5 16,11 2 3-16,12-6 8 0,3-7 0 15,7-12 3-15,-3-12 3 16,1-16 4-16,-4-8 1 15,-1-11 0-15,1-4 0 16,-5-8-3-16,-3-1-1 16,-6-8 0-16,-5-3-2 15,-5 5-3-15,-5 6 0 0,-6 18-2 16,-1 15-5-16,-4 21-4 16,2 17 1-16,1 26 3 15,3 9 3-15,9 9 4 16,7 1-1-16,10-5 3 15,3-5 16-15,5-15-38 16,1-12-12-16</inkml:trace>
  <inkml:trace contextRef="#ctx0" brushRef="#br0" timeOffset="62409.7868">21164 9079 1520 0,'11'-11'259'0,"16"-9"-67"0,6 0-35 15,10 11-21-15,-2 4-28 16,-9 13-58-16,-6 5-17 15,-26 4-4-15,-14 6 4 16,-19 5-2-16,-11 3 0 16,6 3 6-16,7-8 0 15,24-6 3-15,12-6 3 16,28-9-17-16,11-1-7 0,10-4-6 16,-2 0 3-16,-2 6-16 15,-4 5 214-15</inkml:trace>
  <inkml:trace contextRef="#ctx0" brushRef="#br0" timeOffset="63114.6493">20829 9947 694 0,'-33'1'422'0,"-24"3"-151"16,17 2-173-16,12 5-13 16,25-7-10-16,13 1 9 15,34-4-5-15,18-1 7 16,35-1-24-16,15-2-15 15,41-9 20-15,17-2 11 16,35 2 6-16,5-5 4 16,-13 6-50-16,-17 2-15 0,-57 4 15 15,-26 5 37-15</inkml:trace>
  <inkml:trace contextRef="#ctx0" brushRef="#br0" timeOffset="63762.2332">21188 10529 951 0,'4'-3'448'16,"4"-9"-251"-16,-1 2-18 0,-7-8-2 16,-3-2-25-16,-11-1-19 15,-6-6-24-15,-7 9-48 16,-7 4-20-16,1 14-36 16,-3 9-10-16,9 16-10 15,1 1 0-15,12 5 2 16,9 2 2-16,5-3 4 15,12 1 5-15,4-14 5 16,7-3 5-16,9-14 6 16,-2-9 3-16,5-10 1 15,-1-4-1-15,-4-15-1 16,-1-3-3-16,-6-11-1 16,-4-5-1-16,-10 1-2 15,-6-2 0-15,-7 7-2 16,-3 9 5-16,-1 15 7 15,0 17-2-15,4 18-4 0,-2 8-8 16,5 16-9 0,2 4 0-16,5 20 1 0,3 9 2 15,6 10 1-15,3-1 2 16,-2-15-2-16,-2-6-15 16,-2-15 23-16</inkml:trace>
  <inkml:trace contextRef="#ctx0" brushRef="#br0" timeOffset="63984.678">21371 10415 1747 0,'2'0'418'0,"8"7"-234"16,9 9-58-16,15 13-61 15,4 2-16-15,9 1-10 16,-3-2-13-16,-3-4-10 16,0-3-5-16,-10-4-86 15,-1-3-60-15</inkml:trace>
  <inkml:trace contextRef="#ctx0" brushRef="#br0" timeOffset="64149.7911">21805 10443 1448 0,'-11'-1'290'16,"-13"5"45"-16,-6 8-92 16,-8 10-119-16,-6 2-26 15,-5 6-50-15,0 1-12 16,11 7-31-16,2-3-1 16,12-4-36-16,5-9 381 15</inkml:trace>
  <inkml:trace contextRef="#ctx0" brushRef="#br0" timeOffset="64461.2422">21802 10218 1467 0,'15'-6'262'0,"19"-4"-21"16,-2 4-69-16,-10 9-87 15,-4 5-9-15,-15 9-21 16,-5 1 4-16,-15 9 4 16,-2-2-7-16,1 5-21 0,1 1-9 15,11-4-17-15,12-2-6 16,16-4 1-16,2-7 0 15,18-1-1-15,0-1 5 16,3-10-4-16,2-1 153 16</inkml:trace>
  <inkml:trace contextRef="#ctx0" brushRef="#br0" timeOffset="65120.1167">21770 9175 1158 0,'5'-7'352'16,"7"-6"-136"-16,4 12-70 0,-1 13-77 16,-2 14-19-16,-4 20-15 15,-9 12 6-15,-7 13 3 16,3 1 0-16,4-4-14 15,9-14 3-15,16-19 9 16,4-9 4-16,7-20 5 16,1-6-8-16,1-17-10 15,0-7-6-15,-4-14-6 16,-2-9-4-16,-7-13-13 16,-3-5-3-16,-12 4-5 15,-5 6 0-15,-11 18 4 16,-4 13 2-16,-4 24 9 15,-1 15 1-15,5 24 2 16,-1 11-1-16,10 17-6 16,4 3-2-16,8-2 1 15,7-4 12-15,6-16-25 0,0-9-453 16</inkml:trace>
  <inkml:trace contextRef="#ctx0" brushRef="#br0" timeOffset="65376.4289">22463 9202 1565 0,'-5'-4'300'0,"-6"-3"-125"15,5 7-44-15,-3 11-65 16,2 11-29-16,4 16-10 15,-8 6-3-15,11 16 0 16,3 7-1-16,-1-3-12 16,11-1-3-16,6-16 0 15,-6-11-14-15,10-13-106 16,1-6 200-16</inkml:trace>
  <inkml:trace contextRef="#ctx0" brushRef="#br0" timeOffset="65557.9451">22614 9419 1457 0,'0'2'272'16,"2"5"12"-16,10 13-149 0,7 4-29 16,10 9-39-16,5 1-18 15,1-2-23-15,-6-3 3 16,-8-8-69-16,-2-3-94 15</inkml:trace>
  <inkml:trace contextRef="#ctx0" brushRef="#br0" timeOffset="65694.5906">22850 9463 1556 0,'-14'6'339'0,"-18"7"-45"15,-4 9-91-15,-6 1-130 16,0 2-25-16,8-1-31 15,2-1-2-15,15 0 362 16</inkml:trace>
  <inkml:trace contextRef="#ctx0" brushRef="#br0" timeOffset="65906.6095">22929 9151 1681 0,'-3'-2'410'0,"8"8"-137"0,2 14-113 15,11 28-126-15,5 20 7 16,-5 13-1-16,-1 5 1 16,-17-7 1-16,-6-6 1 15,-5-10 284-15</inkml:trace>
  <inkml:trace contextRef="#ctx0" brushRef="#br0" timeOffset="66438.7134">22292 9917 951 0,'-2'-1'452'0,"-5"0"-231"16,10 2-61-16,-3-1-40 15,20-1-6-15,61-7-32 16,-16-4-4-16,25 6 5 16,7 2-2-16,6 12-10 15,-18 2-6-15,-23 3-31 16,-13 0-10-16,-25-9 1 15,1 1 12-15</inkml:trace>
  <inkml:trace contextRef="#ctx0" brushRef="#br0" timeOffset="73102.5754">2002 10908 1238 0,'-12'-1'330'0,"-20"-1"-53"15,1 5-23-15,-11 16-92 16,3 7-32-16,7 11-69 16,6 7-24-16,18 5-25 15,8-2-8-15,25 4 0 16,5-10 1-16,19-11 0 16,8-8 1-16,-3-21 2 15,-2-6 2-15,-22-12 17 0,-15-5 25 16,-20-4 15-16,-17-2 3 15,-24 6-16-15,-5 5-24 16,-3 4-21-16,6 4 4 16,22 3-45-16,15 2 11 15</inkml:trace>
  <inkml:trace contextRef="#ctx0" brushRef="#br0" timeOffset="73445.7099">2101 11043 1447 0,'4'-3'242'0,"17"-6"-45"16,9-5-40-16,23 2-68 16,5 0-13-16,2 4-29 15,-9 2-9-15,-10 6-16 16,-12 0-6-16,-20 0-2 15,-5 2-9-15,-21-1-24 16,-4 2-16-16,-8 2-15 16,0 0 3-16,5 8 17 15,4-3 14-15,9 10 20 16,4-2 14-16,7 6 29 16,2 6 11-16,5-2 1 0,6 4-10 15,6-6-20-15,1-5-9 16,6-7-11-16,3-6 1 15,1-8-48-15,3-5-37 16</inkml:trace>
  <inkml:trace contextRef="#ctx0" brushRef="#br0" timeOffset="73598.3045">2560 11057 1542 0,'0'0'329'0,"-4"2"-48"0,4 8-114 16,0 5-57-16,0 11-57 15,5 1-20-15,2 4-20 16,4 1 10-16,-1-8-30 16,-4-1 380-16</inkml:trace>
  <inkml:trace contextRef="#ctx0" brushRef="#br0" timeOffset="73809.1866">2778 11080 1571 0,'2'0'310'0,"5"0"-119"15,5 4-25-15,13 13-72 16,7 5-16-16,12 12-27 16,-7 3-9-16,-11-4 0 15,-6-2 3-15,-24-7 9 0,-9-6 0 16,-19-10-1-16,-7-9-24 15,1-16-211-15</inkml:trace>
  <inkml:trace contextRef="#ctx0" brushRef="#br0" timeOffset="74360.6909">3992 10935 1594 0,'-11'-1'332'0,"-5"15"-148"0,0 8-49 15,6 12-83-15,12 10-25 16,13-3-10-16,3-4-1 15,20-3-1-15,-2-8 1 16,6-14 1-16,3-8 0 16,-7-16 2-16,-6-10-3 15,-11-17 2-15,-9-9-1 16,-11-6-1-16,-1-6-2 16,-18-2-5-16,-11-1-2 0,-18 6-6 15,-13 9-1-15,0 23 0 16,4 14 9-16,8 19 4 15,13 10 0-15,20 10-5 16,12 2-10-16,31 2-2 16,16-1 2-16,19-2-68 15,11 1-52-15</inkml:trace>
  <inkml:trace contextRef="#ctx0" brushRef="#br0" timeOffset="74733.6879">4555 10919 1471 0,'-18'-9'278'0,"-17"-3"-28"16,2 7-99-16,5 7-31 15,10 14-69-15,6 3-22 16,18 4-23-16,9-2-2 15,10-2-1-15,2-9 1 16,2-3-1-16,-1 2 0 0,-4-9 1 16,-3 0 4-16,-12-3 0 15,-8-4 0-15,-14 3-2 16,-7 4-4-16,-12 4-2 16,2 5 0-16,-1 7 5 15,2 1 3 1,22 9 4-16,-1-7 3 0,19 6-3 15,10-2-1-15,-1-7-3 16,8 2-4-16,-1-9 2 16,1-2-16-16,4-9-65 15,-3-6-45-15</inkml:trace>
  <inkml:trace contextRef="#ctx0" brushRef="#br0" timeOffset="74860.7243">4568 10755 1556 0,'-6'-11'360'0,"-3"-9"-54"16,2 10-146 0,4 6-65-16,8 9-74 0,1 1-12 15,14 7 1-15</inkml:trace>
  <inkml:trace contextRef="#ctx0" brushRef="#br0" timeOffset="75154.9394">4995 10945 1287 0,'-10'-5'314'16,"-5"-1"-37"-16,-9 5-87 16,3 4-30-16,-4 14-72 15,-3-3-28-15,12 12-43 16,-2 0-14-16,17 6-8 15,8 5 0-15,11-4 3 16,10-7 0-16,4-10 5 16,-7-8 0-16,1-8 37 15,-9-1 16-15,-9-9 28 16,-2 1 16-16,-13-1-35 16,-5 2-18-16,-8 0-35 15,1 4 114-15</inkml:trace>
  <inkml:trace contextRef="#ctx0" brushRef="#br0" timeOffset="75724.0141">5287 10941 1556 0,'-15'-5'331'0,"-15"-2"-80"16,4 4-52-16,6 10-103 15,6 6-54-15,12 7-41 16,2 2-6-16,6 0-1 16,10-7 0-16,12-2 2 15,1-5 1-15,7-8-2 16,-2 4-28-16,-12-6-12 15,-3 0-13-15,-8-3-7 16,-12-3 25-16,-11 3 15 16,-5 1 11-16,-10 4 14 15,1 3 9-15,-1 6 9 16,3 3 2-16,6 8 0 16,6 3-8-16,10 0-10 15,4 3 0-15,13-4 7 16,3-1 3-16,10-7 7 0,4-7 2 15,3-11-3-15,3-5-3 16,-4-12-1-16,1 0-1 16,-6-5-2-16,-8-5-2 15,-5 0 6-15,-8-1 17 16,-8 5 38-16,-3 7 25 16,-5 9 25-16,1 10-13 15,1 13-37-15,-1 3-21 0,5 8-28 16,-2 1-11-16,9 5-7 15,3 2 3-15,6-2-55 16,3-5-39-16,1-10-75 16,2-7-223-16</inkml:trace>
  <inkml:trace contextRef="#ctx0" brushRef="#br0" timeOffset="75879.601">5681 11034 1538 0,'0'-6'374'16,"13"-4"-14"-16,7 10-106 15,5 3-28-15,17 8-112 16,-6 4-39-16,-3 3-38 16,-5 3-14-16,-20 4-7 15,-14 3-4-15,-25-6 4 16,-8-1-3-16,-6-6-322 16</inkml:trace>
  <inkml:trace contextRef="#ctx0" brushRef="#br0" timeOffset="76337.3731">6790 10875 1461 0,'-2'-2'296'0,"-3"1"3"16,0 12-41-16,-2 28-124 0,-3 5-34 15,3 11-31-15,5 1-17 16,7-17-23-16,8-1-13 15,13-17-7-15,8-10-19 16,7-11-25-16,9-8 364 16</inkml:trace>
  <inkml:trace contextRef="#ctx0" brushRef="#br0" timeOffset="76621.6128">7158 10920 1517 0,'-4'-14'308'0,"-12"-10"-34"16,-3 3-36-16,0 14-103 15,-3 8-46-15,6 18-48 16,2 10-18-16,12 10-19 16,4 2-2-16,17 0-1 15,8-1-1-15,5-9 1 16,7-5 0-16,-1-11 1 15,-4-7 0-15,-3-8 4 16,-16-4 2-16,-18-4 2 16,-9 0-3-16,-25 0-3 15,1 1-7-15,1 2-20 16,2 1-64-16</inkml:trace>
  <inkml:trace contextRef="#ctx0" brushRef="#br0" timeOffset="76934.8092">7512 10925 1573 0,'-9'-10'349'0,"-5"-5"-77"15,-4 4-51-15,1 9-104 16,-2 5-31-16,2 13-46 15,2 5-12-15,3 10-22 16,12 6-3-16,5-3 0 16,9 3 0-16,10-14 1 15,0-5 4-15,9-15 3 16,1-7 4-16,-2-7 3 16,-4-3 1-16,-14-5 5 15,-9-2-1-15,-12-4-7 16,-7-3 0-16,-2 4-41 15,1 3-16-15</inkml:trace>
  <inkml:trace contextRef="#ctx0" brushRef="#br0" timeOffset="77250.5344">7770 11088 1541 0,'18'3'347'0,"10"0"-36"15,0-3-87-15,-3-2-41 16,-3-6-60-16,1-2-30 16,-4-2-41-16,0 0-16 15,-9-5-19-15,-5-1-3 16,-8-4-8-16,-4-5-1 0,-6 2-5 16,-12 1 0-16,-5 7-4 15,-4 8-1-15,-3 13 0 16,10 12-1-16,8 16-1 15,4 3 2-15,11 11 1 16,4 2 1-16,8 9 3 16,1 4-1-16,4 3 1 15,6 0 1-15,2-8-16 16,-2-4-74-16</inkml:trace>
  <inkml:trace contextRef="#ctx0" brushRef="#br0" timeOffset="77793.8934">8160 11091 1540 0,'3'5'267'0,"8"11"-86"16,5-3-44-16,10-6-22 15,6 0-4-15,5-8-26 16,-1-1-11-16,-9-11-22 16,-3-4-12-16,-17-6-21 15,-3-4-3-15,-3 2-5 16,-9-1-2-16,-6-1-4 15,-8 0-4-15,-12 7-6 16,-3 7-2-16,4 17-6 16,3 11-1-16,11 18 0 15,6 3 3-15,6 16 3 0,7 0 4 16,8 8 2-16,5 5 2 16,2-4 1-16,5 1 1 15,4-15-7-15,-1-10-30 16,7-17 281-16</inkml:trace>
  <inkml:trace contextRef="#ctx0" brushRef="#br0" timeOffset="78079.1373">8631 11027 1511 0,'-16'-16'295'16,"-11"-7"-42"-16,1 7-90 16,0 8-46-16,5 16-51 15,1 3-21-15,7 12-28 16,3 2-5-16,10 0 3 16,3 0 2-16,12-4 8 15,12 1 4-15,0-15-2 16,10 0-1-16,0-12-4 15,-4-6-4-15,-3-4 2 0,-11-4-8 16,-9-4 329-16</inkml:trace>
  <inkml:trace contextRef="#ctx0" brushRef="#br0" timeOffset="78392.6624">8864 11040 1478 0,'7'6'261'0,"3"3"-45"16,-1 8-22-16,-2 0-61 15,-7-2-28-15,-6-2-46 16,-2-8-19-16,0-5-16 16,1-6-6-16,3-3-10 15,4-4-3-15,3-7-8 16,4 0-3-16,8-2 1 15,1 0-1-15,6 6-3 16,2 5 9-16,-7 4 34 16,5 14 28-16,-7 10 50 15,-2 1 5-15,-3 14-28 16,-6-3-22-16,-3 3-30 16,1-1-14-16,2-1-96 15</inkml:trace>
  <inkml:trace contextRef="#ctx0" brushRef="#br0" timeOffset="78719.1237">9276 10910 1646 0,'1'0'393'0,"-1"3"-138"15,-2 11-45-15,0 16-99 16,2 8-24-16,3 8-35 15,7-4-11-15,-6-4-14 16,1-6-13-16,-3-13-34 16,0-5 25-16</inkml:trace>
  <inkml:trace contextRef="#ctx0" brushRef="#br0" timeOffset="78869.9247">9151 10679 1791 0,'-3'-1'488'16,"0"0"-236"-16,5 5-110 31,-2-4-51-31,0 0 249 0</inkml:trace>
  <inkml:trace contextRef="#ctx0" brushRef="#br0" timeOffset="79530.7132">9811 10967 1513 0,'-1'20'275'0,"-7"9"-49"16,-7 6-68-16,-3 2-28 16,-16-8-41-16,3 0-42 15,-4-12-28-15,2-9-3 16,3-11-5-16,5-9-3 16,7-10-6-16,3 3-2 15,11-2-5-15,4-1-2 0,10 6-1 16,6-4-2-16,13 12 3 15,5 4 6-15,6 9 15 16,4 14 4-16,-9 1 6 16,1 4-2-16,-4-6-6 15,-5-9-3-15,3-4 2 16,-7-7-1-16,-7-13 0 16,4 0-1-16,-2-9-3 15,-1-4-2-15,10 6-6 16,1 0-1-16,4 13-4 15,4 9-3-15,-2 13 1 16,-5 4-3-16,-13 9 30 16,-2 7 13-16,-21 0 19 15,-8 3 12-15,-15-5-8 16,-6-7-10-16,-4-14-15 16,6-5-6-16,8-12-42 0,8-5-1 15,18-8 282-15</inkml:trace>
  <inkml:trace contextRef="#ctx0" brushRef="#br0" timeOffset="79833.0471">10554 11122 1969 0,'0'0'610'16,"3"0"-236"-16,-1 2-41 16</inkml:trace>
  <inkml:trace contextRef="#ctx0" brushRef="#br0" timeOffset="101268.5054">11211 11224 1247 0,'6'14'298'0,"-1"5"-105"16,8-6-70-16,-1-4-12 15,3-15-13-15,4-7 3 16,5-23-18-16,5-9-12 16,2-17-34-16,-1-11-12 15,-6-10-8-15,-2-4-2 16,-8 2-1-16,-3 8-6 0,-7 23 12 16,-4 13 17-16,-2 22 11 15,-3 11 6-15,3 19-18 16,3 7-22-16,11 25-15 15,5 9-1-15,11 19 0 16,6 6 1-16,3-1 2 16,0-2 0-16,-7-14 1 15,-3-9 1-15,-13-13-2 16,1-6-12-16,-5-13-42 16,-2-7-27-16,-4-12-111 15</inkml:trace>
  <inkml:trace contextRef="#ctx0" brushRef="#br0" timeOffset="101430.4617">11409 11032 1350 0,'15'6'230'0,"10"6"-102"15,29 3-57-15,10-2-15 16,11 4-32-16,0-4 23 15</inkml:trace>
  <inkml:trace contextRef="#ctx0" brushRef="#br0" timeOffset="101584.6824">11281 10952 1492 0,'-3'0'267'0,"-8"3"-37"15,9 0-152-15,14 5-68 16,7 1-3-16,21 3 35 16</inkml:trace>
  <inkml:trace contextRef="#ctx0" brushRef="#br0" timeOffset="101937.9699">11964 11111 1618 0,'4'4'331'0,"15"2"-146"0,5 2-60 16,12 1-50-16,4-5-19 16,-7-6-31-16,1-1-8 15,-10-9-2-15,-10-2-1 16,-9 3-7-16,-11-8-6 15,-16 1-4-15,-8-2-2 0,-10-4 2 16,1 7 1-16,5 9-4 16,9 8-6-16,11 15-7 15,8 8 0-15,5 13 9 16,1 4 10-16,1 13 10 16,-1 6 4-16,3 2 0 15,1 2-2-15,3-4-3 16,0-9 9-16,0-14-19 15,2-4-88-15</inkml:trace>
  <inkml:trace contextRef="#ctx0" brushRef="#br0" timeOffset="102283.3431">12690 11074 1396 0,'-8'5'269'0,"-13"3"11"0,-1 7-69 15,-12-6-94-15,1 3-42 16,-1-2-53-16,-2-6-6 16,11-4-3-16,3-5-2 15,7-9-11-15,4-1-3 16,7 1-6-16,3-3-3 15,6 0-1-15,8 6 0 0,3 6 5 16,7 2 2-16,6 14 19 16,0 3 10-16,3 8 10 15,-4 3 11-15,-3 6-10 16,-4-1-5-16,-3-2-10 16,3-3 5-16,-8-10-37 15,4-3 384-15</inkml:trace>
  <inkml:trace contextRef="#ctx0" brushRef="#br0" timeOffset="102463.5631">13128 10938 1690 0,'-3'-4'442'0,"-1"-3"-117"0,3 5-128 15,6 2-119-15,-1 0-37 16,-4 0-53-16,0 0-27 16</inkml:trace>
  <inkml:trace contextRef="#ctx0" brushRef="#br0" timeOffset="102628.1253">13148 11134 1893 0,'-2'0'558'0,"-1"0"-219"16,-2 0-108-16,4-1-127 15,0 0-20-15,0 1-27 16,1 0 150-16</inkml:trace>
  <inkml:trace contextRef="#ctx0" brushRef="#br0" timeOffset="103830.026">2299 12562 898 0,'-6'-8'473'0,"-6"-6"-258"31,5 7-42-31,1 0-21 0,-27-20-6 0,-10 4-18 16,-4 6-12-16,14 22-35 15,9 7-25-15,2 13-41 16,10 3-11-16,6 7-14 16,1 1-4-16,17 3 5 15,2-1 2-15,11-9 6 16,3-7 1-16,4-15 3 16,1-9 2-16,0-17 4 0,-2-5 1 15,-7-16 3-15,-2-6 0 16,-5-8-3-16,-4-7-1 15,-3-4-1-15,-6-1 0 16,-7-1 1-16,-4 3 0 16,-2 16-4-16,0 10 17 15,4 23 9-15,-2 15 1 0,3 16 0 16,3 12-21-16,0 20-11 16,5 7-3-16,12 20 1 15,0 1 1-15,5 10 1 16,-2-3 1-16,-7-14 0 15,-1-9 6-15,-3-20-16 16,-2-13-37-16</inkml:trace>
  <inkml:trace contextRef="#ctx0" brushRef="#br0" timeOffset="104219.1726">2532 12064 1482 0,'-1'-10'241'16,"2"-10"-61"-16,14 2-36 15,10-2-34-15,8 6-8 16,5 8-48-16,-3 3-14 16,-3 6-13-16,-9 10-2 15,-20 11 12-15,-9 7 4 0,-19 7-2 16,-4-2-9-16,-1-5-12 16,1-3-5-16,14-8-2 15,4-2-3-15,7-10-4 16,9-3-2-16,12 1-2 15,4 0 0-15,17 0 3 16,1 0 1-16,11-4 38 16,4-2 74-16</inkml:trace>
  <inkml:trace contextRef="#ctx0" brushRef="#br0" timeOffset="104803.8577">3103 12234 1561 0,'8'-3'286'0,"10"2"-101"15,1 6-42-15,-14 14-18 16,3 12-14-16,-10 15-42 15,-1 11-17-15,-1 6-30 16,-1-4-12-16,5-10-5 16,1-5-2-16,6-12-1 15,4 0-2-15,8-11-2 16,-1-6-2-16,7-12-4 16,3-6 0-16,7-16-19 15,4-8-23-15,3-10-68 16,-3-4-10-16,-11-6 24 15,-2-1 30-15,-18-5 76 16,0-2 42-16,-9 5 41 0,-10 9 21 16,1 17 15-1,-2 13-33-15,7 19-35 0,3 13-14 16,8 21-29-16,2 7-5 16,6 16-4-16,-1 3-1 15,3 1 2-15,-4-2 14 16,0-12-59-16,0-9-20 15</inkml:trace>
  <inkml:trace contextRef="#ctx0" brushRef="#br0" timeOffset="105087.108">3843 12139 1650 0,'-12'2'338'0,"-10"14"-183"16,-1 7-93-16,8 16-15 16,3 12-6-16,5 11-9 15,7 10 1-15,8 0-23 16,7 0-2-16,10-13-3 15,5-12 0-15,0-11-1 0,2-11 11 16,1-13-31-16,0-7 115 16</inkml:trace>
  <inkml:trace contextRef="#ctx0" brushRef="#br0" timeOffset="105268.7724">4001 12404 1679 0,'4'8'374'0,"7"6"-161"0,11 6-144 16,12 9-9-16,4-6-17 15,-1 0-9-15,-3-2-6 16,-8-1 3-16,-10-5-65 16,-3-2-50-16</inkml:trace>
  <inkml:trace contextRef="#ctx0" brushRef="#br0" timeOffset="105418.9004">4250 12366 1652 0,'-5'1'385'0,"-11"13"-143"16,-1 1-66-16,-7 12-90 16,-5 2-21-16,1-1-37 15,2 2-4-15,7-7-46 16,5 1-42-16</inkml:trace>
  <inkml:trace contextRef="#ctx0" brushRef="#br0" timeOffset="105627.348">4400 12128 1322 0,'10'5'303'0,"15"16"40"15,-6 10-101-15,-1 24-79 16,0 12-28-16,-16 11-40 16,-3 5-13-16,-7-1-47 15,-7-6-9-15,2-14 9 16,4-5 290-16</inkml:trace>
  <inkml:trace contextRef="#ctx0" brushRef="#br0" timeOffset="106061.1802">1894 13110 1366 0,'-5'5'207'16,"-6"5"-103"-16,38-4-72 16,22-6-12-16,46-7-3 15,26-2 15-15,51 0 22 16,20 1 10-16,42 8-3 16,11 3-14-16,1 2-23 15,-8 1-7-15,-26-9-4 16,-14-2 3-16,-27-14-16 15,-4-11-9-15</inkml:trace>
  <inkml:trace contextRef="#ctx0" brushRef="#br0" timeOffset="106830.7432">2579 13809 1433 0,'4'-11'247'0,"4"-8"-57"16,-14-5-55-1,0-1-19-15,-3 0-25 0,-4 0-14 16,2 5-23-16,-10 1-15 15,-10 10-21-15,-5 5-5 16,-3 11-12-16,4 11-1 16,10 9-8-16,4 4-4 15,18 9-6-15,6 2 0 0,19 2 4 16,11-2 3-16,9-10 9 16,3-8 1-16,1-13 1 15,-5-11 0-15,-6-16 1 16,-4-9 1-16,-12-21 1 15,-1-4 2-15,-11-10 2 16,-1 1-1-16,-6 5 3 16,-9-1 0-16,-2 14 0 15,-4 6-1-15,5 17 3 16,2 13-1-16,5 16 2 16,1 8-4-16,-1 11-5 15,3 6-1-15,3 11 0 16,5 4 0-16,5 7 1 15,0 0 1-15,3-8 8 16,-1-6-16-16,3-17 34 16</inkml:trace>
  <inkml:trace contextRef="#ctx0" brushRef="#br0" timeOffset="107168.0513">2819 13354 1519 0,'5'-10'265'0,"11"-7"-100"15,3 0-31-15,14 5-46 16,2 7-32-16,-2 9-24 15,-8 11-2-15,-9 12 6 16,-8 3 1-16,-18 5-2 16,1 3-6-16,-14-3-10 15,3-2-4-15,10-12-4 16,9-3 1-16,13-6 1 16,4-6-1-16,13 1-6 15,-6-6 1-15,7-1 37 16,6-1 335-16</inkml:trace>
  <inkml:trace contextRef="#ctx0" brushRef="#br0" timeOffset="107604.8619">3340 13611 1629 0,'9'8'323'0,"18"7"-188"16,8 4-46-16,7 8-22 15,2 4-7-15,-3 11-11 16,-7-1-10-16,-6 1-5 0,-5-4-13 16,-6-15-69-16,0-7-43 15</inkml:trace>
  <inkml:trace contextRef="#ctx0" brushRef="#br0" timeOffset="107815.3009">3669 13650 1311 0,'-4'0'293'0,"-10"0"-25"15,-1 0-28-15,-3 9-63 16,0 5-32-16,-7 6-57 16,1 6-18-16,-2 5-25 15,-5-1-23-15,5 3-10 16,2-7-2-16,3-5-23 15,6-4-11-15</inkml:trace>
  <inkml:trace contextRef="#ctx0" brushRef="#br0" timeOffset="108373.4018">4890 12947 1471 0,'2'0'235'0,"13"0"-72"0,6 0-47 16,12-4-62-16,9 4-15 15,7-1-22-15,1-4 6 16,-1 1-53-16</inkml:trace>
  <inkml:trace contextRef="#ctx0" brushRef="#br0" timeOffset="108594.4735">4894 13102 1414 0,'9'3'233'16,"12"4"-55"-16,15-4-43 15,5-3 3-15,14 0-21 16,-6-2-25-16,4 2-15 16,-8-3-2-16</inkml:trace>
  <inkml:trace contextRef="#ctx0" brushRef="#br0" timeOffset="110145.7287">6196 12375 1512 0,'-31'5'272'0,"-19"7"-99"15,-10 20-45-15,3 18-2 16,0 26-49-16,1 18-11 16,18 30-29-16,16 5-13 15,35 5-7-15,21-10-1 0,20-23-1 16,5-16-1-16,2-25 27 16,1-19 349-16</inkml:trace>
  <inkml:trace contextRef="#ctx0" brushRef="#br0" timeOffset="110668.9076">6287 13080 1296 0,'6'-4'249'0,"10"-5"-91"16,3-8-38-16,7-11-7 16,4-7-4-16,-7-12-25 15,2 3-6-15,-6-2-20 16,-4 4-8-16,0 9-15 15,-7 3 3-15,-7 10 7 16,-6 4 2-16,-2 14 2 16,2 8-7-16,5 14-20 15,-2 13-8-15,4 20-12 16,2 8-2-16,0 11 1 16,4-1 1-16,-4-11 7 15,0-7-9-15,4-16-58 16,1-7 323-16</inkml:trace>
  <inkml:trace contextRef="#ctx0" brushRef="#br0" timeOffset="110898.9584">6901 12774 1538 0,'-2'0'302'0,"0"8"-40"16,2 10-78-16,7 19-98 16,1 6-8-16,4 11-41 15,-3-1-12-15,0 1-15 16,-2-3-1-16,-2-14-12 16,0-4-31-16,-4-18-447 15</inkml:trace>
  <inkml:trace contextRef="#ctx0" brushRef="#br0" timeOffset="111044.7576">6749 13001 1558 0,'22'0'304'16,"13"2"-88"-16,17-2-134 15,8-2-10-15,5 3 8 16,0 3 361-16</inkml:trace>
  <inkml:trace contextRef="#ctx0" brushRef="#br0" timeOffset="114826.9619">7548 12986 1162 0,'-23'-4'351'0,"-24"-5"-155"16,10-10-52-16,6-10-9 16,7-9-49-16,12-3-17 15,13 1-32-15,11 4-6 16,19 6-10-16,5 5 0 16,11 18 6-16,2 7 0 15,3 20-6-15,-4 12 2 0,-24 20 7 16,-15 11-1-1,-27 17-1-15,-15-1-5 0,-12-3-13 16,-1-11-1-16,2-22-9 16,6-11-10-16,11-23-16 15,6-10-6-15,8-15-6 16,8-10 5-16,13-6 8 16,8 0 2-16,13 1 12 15,7 12 3-15,7 12 13 16,1 11 5-16,1 20 4 15,-6 7 4-15,-8 12 136 16,-2-4-578-16</inkml:trace>
  <inkml:trace contextRef="#ctx0" brushRef="#br0" timeOffset="115260.7596">8137 12958 1365 0,'-7'-6'260'0,"-16"-9"-24"15,-4 4-14-15,-6 3-62 16,-5 6-38-16,7 13-53 15,1 6-38-15,11 17-24 16,7 4-6-16,6-2-5 16,11 4-1-16,11-5 3 15,4-5 1-15,17-6-1 16,-1-9 5-16,8-13-56 16,0-4-54-16</inkml:trace>
  <inkml:trace contextRef="#ctx0" brushRef="#br0" timeOffset="115545.0001">8364 12988 1040 0,'-3'-4'424'0,"-9"-8"-233"0,0 3-41 15,-8-2-11-15,-6 6-48 16,4 7-25-16,-4 13-34 15,9 9-12-15,9 6-21 16,6-2-4-16,16 1-3 16,6-6 2-16,17-3 3 15,0-3 4-15,3-12 4 16,-2-8-2-16,-10-13 42 16,-3-3 13-16,-18-8 11 15,-4 1 6-15,-10 1-7 16,-8 0 55-16</inkml:trace>
  <inkml:trace contextRef="#ctx0" brushRef="#br0" timeOffset="116055.6364">8792 12978 1403 0,'-9'-7'252'15,"-7"-5"-38"-15,-3 4-68 16,-3 0-24-16,2 8-45 15,1 5-26-15,8 6-35 16,6 8-14-16,7-2-10 16,12 7 0-16,15 4 7 0,3 1 8 15,-2 8 25-15,-8-3 16 16,-17 0 19-16,-5-4 11 16,-12-6-3-16,-6-7-5 15,-14-11-16-15,-9-8-21 16,2-21-39-16,6-7 90 15</inkml:trace>
  <inkml:trace contextRef="#ctx0" brushRef="#br0" timeOffset="116475.1305">9298 12558 1330 0,'-15'3'240'0,"-25"3"-80"0,-2 11-23 16,-1 17-37-16,0 11-9 15,9 30-28-15,6 15-8 16,18 16-25-16,10 0-7 15,25-9-11-15,10-9-5 16,18-22 0-16,9-7-7 0,4-21-48 16,5-11-82-16</inkml:trace>
  <inkml:trace contextRef="#ctx0" brushRef="#br0" timeOffset="116847.176">9424 12785 1623 0,'0'-15'300'0,"8"-17"-190"16,9 3-15-16,19 11-14 15,4 5-12-15,17 15-42 16,-1 11-7-16,-13 19-9 16,-11 12 3-16,-38 23 2 0,-18 10-2 15,-20 3-4-15,-5-5-3 16,-1-22 1-16,8-12-5 16,8-21-18-16,8-12-6 15,18-13-10-15,2-10 1 16,12-3 13-16,11 3 8 15,8 3 9-15,9 9 3 0,5 8 2 16,-3 5-1-16,-2 10 9 16,-1-1 29-16</inkml:trace>
  <inkml:trace contextRef="#ctx0" brushRef="#br0" timeOffset="117034.757">9854 12917 1734 0,'10'11'360'0,"17"13"-278"16,5 9-17-16,3 5-30 16,0-4-7-16,-7 2 12 15,-4-7-42-15,-4-9-224 16</inkml:trace>
  <inkml:trace contextRef="#ctx0" brushRef="#br0" timeOffset="117180.8233">10080 12919 1558 0,'-12'9'355'0,"-14"7"-32"16,-10 12-149-16,1 10-53 15,-1 4-63-15,0-4-20 16,7 1-43-16,1-8 166 0</inkml:trace>
  <inkml:trace contextRef="#ctx0" brushRef="#br0" timeOffset="117552.1734">10192 12654 1526 0,'10'3'283'16,"17"13"-65"-16,5 14-94 15,9 25-47-15,-1 15-4 16,-14 15 6-16,-7 5-3 16,-22-2-19-16,-11-7-15 15,-10-12-27-15,-1-11-25 16,-6-24-35-16,1-12-327 15</inkml:trace>
  <inkml:trace contextRef="#ctx0" brushRef="#br0" timeOffset="117896.1789">10495 12458 1644 0,'18'17'313'15,"27"34"-203"-15,5 11-10 16,6 26 1-16,-12 14-8 16,-29 11-28-16,-10 8-8 15,-28 0-29-15,-11-5-3 16,-1-15-14-16,-2-15-1 16,9-29-17-16,12-18 15 0</inkml:trace>
  <inkml:trace contextRef="#ctx0" brushRef="#br0" timeOffset="118152.487">11086 12182 1664 0,'-15'15'408'0,"-8"28"-141"16,12-21-79-1,-1 0-112-15,-36 77 24 0</inkml:trace>
  <inkml:trace contextRef="#ctx0" brushRef="#br0" timeOffset="119331.6727">11268 12955 1545 0,'14'-1'297'15,"15"-5"-84"-15,15 1-103 16,8-1-28-16,4 0-46 15,2 0-8-15,-7 1-37 16,-6 1-58-16</inkml:trace>
  <inkml:trace contextRef="#ctx0" brushRef="#br0" timeOffset="119525.2973">11292 13057 1564 0,'0'3'295'0,"12"5"-87"0,10 3-38 15,22-4-36-15,9 1-21 16,13-3-53-16,3-5-19 16,-9 0 13-16,-5 0 310 15</inkml:trace>
  <inkml:trace contextRef="#ctx0" brushRef="#br0" timeOffset="121466.478">12256 13024 1316 0,'-12'0'311'0,"-4"0"49"0,4 0-114 16,17 5-93-16,17 0-32 15,17 6-52-15,17 1-17 16,26-7-30-16,8 1 16 16,1-6 309-16</inkml:trace>
  <inkml:trace contextRef="#ctx0" brushRef="#br0" timeOffset="121954.2343">13084 12581 1310 0,'-2'-1'288'16,"2"3"-34"-16,-5 6-31 16,-11 13-57-16,2 7-20 15,-12 4-41-15,-1 4-22 0,-2 0-22 16,9 1-29-16,16-5-21 16,9-3-4-16,28-10-1 15,12 0-2-15,18-7 2 16,-2-2-1-16,-12-7 1 15,-6-3-17-15,-20-3-57 16,-1-4-31-16</inkml:trace>
  <inkml:trace contextRef="#ctx0" brushRef="#br0" timeOffset="122154.7235">13286 12607 1502 0,'-1'-2'281'0,"-3"2"-53"15,1 3-30-15,2-3-67 16,-2 16-23-16,0 58-31 16,4-14-1-16,0 19-11 0,0 8-13 15,4 7-12-15,-3-10-18 16,0-17-13-16,-2-13-3 16,0-18-2-16,2-7-13 15,4-18 223-15</inkml:trace>
  <inkml:trace contextRef="#ctx0" brushRef="#br0" timeOffset="122828.0697">13828 12912 1118 0,'-14'-7'369'16,"-8"-3"-173"-16,-6 2-59 15,0 2 11-15,1 7-33 16,-1 3-12-16,1 3-36 16,5 2-16-16,14 5-30 15,10 1-7-15,20 0-12 16,7 6-2-16,10-1 0 16,6 5 3-16,-7 4 18 15,-8-3 9-15,-22 8 15 16,-15-3 1-16,-17 4-9 15,-5-3-3-15,-9-15-36 0,-1-12-12 16,7-19-486-16</inkml:trace>
  <inkml:trace contextRef="#ctx0" brushRef="#br0" timeOffset="123019.8976">13960 12946 1692 0,'0'1'389'0,"0"14"-192"16,3 8-30-16,-2 8-62 15,1 6-26-15,2 0-33 16,-3-2-22-16,-1-2-34 16,0-1-13-16</inkml:trace>
  <inkml:trace contextRef="#ctx0" brushRef="#br0" timeOffset="123168.7953">13869 12646 1643 0,'-7'-8'349'0,"-3"-5"-183"15,2 6-89-15,8 8-63 16,2 7-17-16</inkml:trace>
  <inkml:trace contextRef="#ctx0" brushRef="#br0" timeOffset="123437.3142">14161 12996 1657 0,'0'20'391'0,"2"13"-142"15,-4 2-104-15,-7-5-26 16,3-5-43-16,-3-7-20 0,3-13-31 15,5-4-7-15,1-17-8 16,6-6-5-16,12-5-6 16,-1-12-4-16,6 6-1 15,6 2-1-15,-2 7 4 16,6 19 4-16,-5 11 14 16,-3 11 11-16,-10 12 13 15,-2 1 3-15,-8 5-9 16,-4 2-9-16,2 0-11 15,-1-7 9-15</inkml:trace>
  <inkml:trace contextRef="#ctx0" brushRef="#br0" timeOffset="123910.0907">14930 12463 1486 0,'-10'-5'264'0,"-18"0"-59"15,-7 11-22-15,-8 24-61 16,-6 8-16-16,3 24-34 16,3 10-27-16,11 28-11 15,12 12-15-15,30 4-7 16,10-3-1-16,31-24-3 16,6-12-1-16,7-21 8 15,5-12 1-15,-3-26 121 16</inkml:trace>
  <inkml:trace contextRef="#ctx0" brushRef="#br0" timeOffset="124415.8222">15308 12849 1339 0,'-25'7'249'15,"-18"2"-71"-15,3-13-53 16,7-9-14-16,12-17-38 15,0-6-25-15,21-6-20 16,0-1-17-16,18 6-15 16,13 8 3-16,6 14 7 15,6 9 10-15,2 20 17 16,-8 8 6-16,-20 18 30 16,-13 11 11-16,-30 15-5 15,-13 3-9-15,-7 1-36 16,-4-6-13-16,8-18-27 15,8-8-11-15,2-27-18 16,13-6-13-16,14-17 5 16,5-2 7-16,23 2 22 15,-1-1 18-15,13 11 21 16,5 2 9-16,-2 10 0 16,1 5-4-16,-9 7-9 15,-5 0 1-15,-8-1 66 0,2-3 19 16</inkml:trace>
  <inkml:trace contextRef="#ctx0" brushRef="#br0" timeOffset="124597.4486">15467 12786 1778 0,'14'5'434'15,"6"3"-249"-15,8 18-114 16,2 6-12-16,0 13-4 15,3 4-2-15,-11-3-9 16,-2-1 2-16,-8-13-103 16,-6-12-70-16</inkml:trace>
  <inkml:trace contextRef="#ctx0" brushRef="#br0" timeOffset="124747.2121">15734 12856 1665 0,'-5'0'406'0,"-11"9"-136"16,-8 9-46-16,-9 13-89 16,-9 3-42-16,-7 4-57 15,2 1-14-15,2-5-16 0,9-3 22 16</inkml:trace>
  <inkml:trace contextRef="#ctx0" brushRef="#br0" timeOffset="125029.5459">15818 12463 1607 0,'14'6'341'0,"21"20"-128"15,9 13-103-15,11 26-10 16,1 5 0-16,-19 19 13 16,-15 3 2-16,-28 5-47 15,-17-2-30-15,-20-7-25 16,-5-7-3-16,-3-18-12 16,6-9-10-16,13-27-10 15,9-14 56-15</inkml:trace>
  <inkml:trace contextRef="#ctx0" brushRef="#br0" timeOffset="125210.4664">16407 13144 1933 0,'-5'-1'561'0,"-1"-2"18"16</inkml:trace>
  <inkml:trace contextRef="#ctx0" brushRef="#br0" timeOffset="141458.0124">17228 12610 1244 0,'-13'-3'289'15,"-8"-1"-124"-15,-8 5-20 16,-3 4-2-16,-2 12-28 0,1 7-20 15,9 19-49-15,2 10-14 16,22 20-28-16,9-1-4 16,25-1 1-16,15-11 0 15,17-22 4-15,16-14 3 16,9-19 2-16,-6-14 0 16,-14-19 45-16,-22-13 12 15,-31-21 7-15,-13-3 8 0,-29-3-46 16,-21 0-14-16,-22 12-13 15,-12 9-5-15,8 7-22 16,18 16-26-16</inkml:trace>
  <inkml:trace contextRef="#ctx0" brushRef="#br0" timeOffset="141800.8681">17790 13041 1219 0,'-4'13'340'16,"-3"8"-73"-16,-3-3-117 15,1-4-31-15,2-11-53 0,2-4-20 16,2-17-13-16,3-3-2 15,10-14-9-15,1-5-1 16,13-1-5-16,4-3 12 16,5 17 20-16,4 11 2 15,-9 21 10-15,-5 10-8 16,-10 17-10-16,-11 5-3 16,-3 7-13-16,-4-3-8 0,5-5-13 15,6-9-20-15,10-16-92 16,6-3-67-16</inkml:trace>
  <inkml:trace contextRef="#ctx0" brushRef="#br0" timeOffset="142077.9144">18311 13017 1396 0,'5'-9'231'0,"6"-17"-51"16,-1 7 18-16,-10-1-32 15,-6-2 1-15,-14-2-35 16,-8-2-17-16,-7 6-28 16,-2 5-18-16,5 20-40 15,3 8-9-15,10 16-18 16,7 5-4-16,13 6-3 16,10 2 0-16,11-10 3 0,10 0 2 15,1-13 0-15,0-8 4 16,1-9-15-16,-2-2-15 15,-7-12-57-15,-1-8-49 16,-8-4-204-16</inkml:trace>
  <inkml:trace contextRef="#ctx0" brushRef="#br0" timeOffset="142182.1786">18309 12747 1190 0,'-10'-9'379'0,"-11"-12"-94"0,8 16-46 15,4 2-42-15,6 6-101 16,3 2-52-16,10 8-495 15</inkml:trace>
  <inkml:trace contextRef="#ctx0" brushRef="#br0" timeOffset="142549.5157">18581 12906 1545 0,'9'5'234'0,"13"-3"-164"0,6 1-35 16,6-3-4-16,0-5-9 15,-3-3 0-15,-4 1 3 16,-8-2-13-16,-5 1 0 15,-16 2-1-15,-9-2 13 16,-15 7 18-16,-8 3 13 16,-3 12 20-16,2 4-7 0,8 7-23 15,10 4-12 1,9 1-20-16,8 2-5 0,14-4-5 16,6-2 0-16,16-7 2 15,-1-2 2-15,9-4-41 16,-1-2-48-16</inkml:trace>
  <inkml:trace contextRef="#ctx0" brushRef="#br0" timeOffset="142943.5768">19105 12815 1506 0,'-12'-1'273'0,"-11"1"-67"16,-1 5-56-16,6 5-69 16,8 4-36-16,7 3-32 15,3 3-8-15,13 2-7 0,4-3 0 16,7-3-2-16,6-3-14 16,-1-7-28-16,-3 0-14 15,-6-6 2-15,-8-4 19 16,-9-5 26-16,-7-4 13 15,-11 4 11-15,-7 2 12 16,-6 5 27-16,0 1 13 16,1 3 4-16,1 3-12 15,5 10-25-15,4 7-4 16,12 5 1-16,5 1 0 0,8-3 4 16,1-5-2-16,5-7-6 15,10 2-2-15,5-6-6 16,7-3-5-16,4-3-1 15,-3-3-26-15,2-3-42 16</inkml:trace>
  <inkml:trace contextRef="#ctx0" brushRef="#br0" timeOffset="143136.0614">19586 12851 1667 0,'2'0'404'0,"-2"2"-154"0,-4-2-87 15,3 0-109-15,0 0-28 16,0 0-45-16,1 0-4 16</inkml:trace>
  <inkml:trace contextRef="#ctx0" brushRef="#br0" timeOffset="143289.7354">19588 13076 1560 0,'0'4'458'16,"0"2"91"-16,-2 1-260 16,2-3-86-16,2 0-122 15,-1-4-9-15,-1-1 143 16</inkml:trace>
  <inkml:trace contextRef="#ctx0" brushRef="#br0" timeOffset="146045.6723">16057 12125 1053 0,'0'1'408'16,"3"-1"-235"-16,6 0-28 15,8-7 9-15,11-3-28 16,9-8-5-16,16-7-16 16,8-6-20-16,17-10-34 15,5 0-14-15,-8 1-26 16,-9 3-10-16,-26 12-15 16,-14 8-20-16,-17 17-55 15,-6 5-37-15,-6 11-112 16,-3 0-114-16</inkml:trace>
  <inkml:trace contextRef="#ctx0" brushRef="#br0" timeOffset="146299.9929">16297 12201 1151 0,'-2'0'342'16,"2"0"-150"-16,2 0-19 0,-2-1-10 16,5-3-8-16,25 1-34 15,46-46-22-15,-18 29-41 16,2-3-17-16,1 2-22 16,-1 0-6-16,-14 3-6 15,-7 3-1-15,-16 7 3 16,-9 4-10-16</inkml:trace>
  <inkml:trace contextRef="#ctx0" brushRef="#br0" timeOffset="146928.3885">17111 11190 944 0,'7'-16'457'0,"15"-18"-245"16,1 5 2-16,1 11-41 16,4 11-25-16,-6 21-53 15,-3 17-22-15,-8 25-15 16,-8 17-4-16,-3 22-17 15,-3 3-9-15,2-11-14 16,1-8-4-16,9-29 0 16,2-12-1-16,13-17 3 15,5-9 2-15,11-19 7 16,8-13 1-16,1-17-3 16,-7-7-2-16,-4-12-7 15,-4-4-3-15,-10-15-9 16,1 0-3-16,-5 4 0 15,-9 5-1-15,-6 28 7 0,-7 14 3 16,-10 16 3-16,-3 8 2 16,5 12 5-16,4 10 0 15,5 17 0-15,1 9-2 16,6 20-5-16,-3-3-2 16,11 6-2-16,-1-8 0 15,0-18 7-15,6-1-6 16,-5-18 29-16,4-3 291 15</inkml:trace>
  <inkml:trace contextRef="#ctx0" brushRef="#br0" timeOffset="147218.4503">18001 10795 1419 0,'-2'-4'298'15,"-5"-4"20"-15,-3 17-126 0,-8 8-48 16,-4 21-87-16,4 10-26 15,-2 9-22-15,3 4-2 16,4-3-2-16,3-7-37 16,7-13-1-16</inkml:trace>
  <inkml:trace contextRef="#ctx0" brushRef="#br0" timeOffset="147428.3335">18151 10843 1531 0,'0'-5'308'0,"-6"-4"-56"15,2 9-45-15,-12 13-85 16,-2 7-24-16,1 17-25 16,-1 9-9-16,4 9-24 15,-2-4-14-15,8-1-19 16,-3-10 8-16,15-3 313 15</inkml:trace>
  <inkml:trace contextRef="#ctx0" brushRef="#br0" timeOffset="147901.7495">18443 11121 1395 0,'-11'-4'244'0,"-14"-2"-38"16,-4 7-24-16,-9 11-73 15,0 8-15-15,1 14-50 16,5 4-9-16,11 16-9 16,11 5-6-16,21 1-3 15,9-2-1-15,18-11-2 16,2-5-2-16,5-12 9 16,0-6-16-16,-2-9-77 0,-5-11-51 15</inkml:trace>
  <inkml:trace contextRef="#ctx0" brushRef="#br0" timeOffset="148114.182">18513 11275 1471 0,'1'0'278'0,"15"5"-18"16,3 4-56-16,15 9-98 15,4 4-19-15,-3 6-32 16,0 1-9-16,-10-2-8 16,-2-1-28-16,-3-10-71 15,-1-6-65-15</inkml:trace>
  <inkml:trace contextRef="#ctx0" brushRef="#br0" timeOffset="148275.749">18800 11252 1497 0,'-8'0'268'0,"-10"3"-55"16,-3 7-38-16,-3 5-57 0,-5 4-26 15,-7 8-41 1,-4 3-18-16,5 3-20 0,4-1 5 16,9-4-55-16,16-4-135 15</inkml:trace>
  <inkml:trace contextRef="#ctx0" brushRef="#br0" timeOffset="148535.0571">18955 11147 1479 0,'18'13'256'16,"20"11"-58"-16,-11 16-51 16,-12 4-7-16,-12 22-39 15,-11 5 6-15,-21 5-26 16,-7 1-1-16,-6-23 6 16,3-12-35-16,11-17-11 15,7-8-20-15,14-9 298 16</inkml:trace>
  <inkml:trace contextRef="#ctx0" brushRef="#br0" timeOffset="150407.2022">1790 15369 1121 0,'-4'0'377'0,"-2"-4"-145"16,6 0-64-16,11-17-69 16,4-4-19-16,15-17-28 15,8-5-4-15,15 2 3 16,2 7 1-16,-5 24-3 16,-11 14-2-16,-15 29-2 15,-5 14 5-15,-7 25 3 16,-1 7-5-16,-4 8-18 15,-4-5-10-15,3-10-11 0,5-9-1 16,0-18 0-16,4-8-2 16,1-21 3-16,1-8 2 15,8-23 1-15,2-11 0 16,6-18-6-16,2-11-13 16,1-6-36-16,1 1-7 15,-11-5 4-15,-2 4 12 0,-10 6 31 16,-7 4 5-16,-7 23 8 15,-7 5 13-15,-3 17 16 16,3 13 6-16,0 16 0 16,7 14-11-16,6 27-6 15,-2 8-4-15,8 13-3 16,3 5-4-16,-1-6-2 16,3-10-23-16,1-13-33 15,-3-18-13-15</inkml:trace>
  <inkml:trace contextRef="#ctx0" brushRef="#br0" timeOffset="150721.542">2858 14832 1075 0,'1'-7'431'0,"-1"-4"-127"15,-1 6-37-15,-6 14-75 16,-4 8-34-16,-8 15-80 15,2 8-25-15,-2 1-27 16,2-1-12-16,9-4-18 16,1 1 38-16</inkml:trace>
  <inkml:trace contextRef="#ctx0" brushRef="#br0" timeOffset="150963.8983">3050 14825 1401 0,'1'-1'294'0,"1"-2"40"15,-6 16-134-15,-5 11-29 16,-8 15-67-16,-2 6-27 15,-2 7-41-15,-2 0-16 16,2-2 205-16,3-5-771 16</inkml:trace>
  <inkml:trace contextRef="#ctx0" brushRef="#br0" timeOffset="151556.4394">3547 14892 1004 0,'-10'-6'422'16,"-12"0"-249"-16,-2 6-10 16,-8 22-36-16,-3 13-3 15,-2 30-27-15,-1 23 2 16,12 39-38-16,6 13-22 0,25 13-23 16,13-6-11-16,23-27-1 15,6-16 3-15,-2-37 3 16,1-14-82-16,0-27-191 15</inkml:trace>
  <inkml:trace contextRef="#ctx0" brushRef="#br0" timeOffset="152074.3439">3830 15022 1535 0,'-6'13'286'0,"-6"4"-78"16,2 22-125-16,1 6-14 16,6 3-42-16,3 1-3 0,3-18-11 15,4-9-2-15,2-15-6 16,-2-8-20-16,-1-14-57 16,-4-6-18-16,-4-13-12 15,-1 0 16-15,-1-1 46 16,1 3 16-16,4 10 30 15,5 6 12-15,10 3 12 16,7 3 1-16,15 1-7 16,3-3-9-16,-5 2-11 15,4 2-2-15,-11 3-1 16,-2 3 2-16,-6 2 24 16,-11 2 7-16,-3 7 32 15,-7-1 18-15,-2 13-2 16,-2 2-6-16,-4 7-33 15,6 8-13-15,3 4-7 16,6-1-8-16</inkml:trace>
  <inkml:trace contextRef="#ctx0" brushRef="#br0" timeOffset="152289.9597">3749 15450 1483 0,'3'-2'244'0,"16"-2"-51"15,16 3-52-15,25-4-40 16,8 2-6-16,14 3-40 16,2 0-14-16,-10 5-4 15,-4 2-29-15,-16 0-28 16</inkml:trace>
  <inkml:trace contextRef="#ctx0" brushRef="#br0" timeOffset="152710.4539">3876 15624 1300 0,'1'-7'264'0,"10"-5"-81"0,6 4-43 16,18 2-44-16,7 6-14 16,1 3-25-16,-1 4-4 15,-14 11-19-15,-12 3-8 16,-16 12-12-16,-11 2-1 15,-12-5-4-15,-1-6-1 0,4-11-8 16,-2-10-10-16,11-7-24 16,3-5-4-16,13-4 3 15,9-2 13-15,17 3 30 16,5 2 7-16,3 10 7 16,0 7 2-16,-14 11 11 15,-9 10 7-15,-19 10 23 16,-10 2 0-16,-16 2-14 15,-7-11-7-15,-11-16-20 16,3-11-26-16,6-21-36 16</inkml:trace>
  <inkml:trace contextRef="#ctx0" brushRef="#br0" timeOffset="153082.5186">4405 14856 1484 0,'-1'-6'294'0,"1"0"-35"16,12 16-25-16,5 24-96 15,11 19-34-15,12 34-9 16,-4 8-9-16,-6 34-29 16,-13 9-11-16,-24 1-22 15,-5 2-3-15,-8-29-11 16,1-16-6-16,3-31-7 15,3-13-9-15,-1-19-33 16,1-8-30-16,5-13 117 16</inkml:trace>
  <inkml:trace contextRef="#ctx0" brushRef="#br0" timeOffset="153607.7103">5004 15382 1426 0,'1'4'254'16,"1"1"-14"-16,10 3-48 15,11-5-64-15,9 0-25 16,19-3-47-16,8-2-17 16,4 6-2-16,0 1-29 15,-14 3 368-15</inkml:trace>
  <inkml:trace contextRef="#ctx0" brushRef="#br0" timeOffset="153887.3803">5022 15586 1521 0,'16'2'306'15,"12"1"-58"-15,17-1-63 16,10-1-40-16,11 2-70 16,4 3 11-16</inkml:trace>
  <inkml:trace contextRef="#ctx0" brushRef="#br0" timeOffset="155974.6143">5858 15473 1357 0,'2'-2'293'0,"12"-1"57"15,7 3-79-15,19 5-123 16,12 4-36-16,13-7-57 16,6 3 8-16,3-5-434 15</inkml:trace>
  <inkml:trace contextRef="#ctx0" brushRef="#br0" timeOffset="156373.308">6626 15000 1738 0,'2'7'377'0,"0"11"-255"15,-2 4-29-15,-9 16-30 16,-6 4-9-16,-1 9-16 15,2-1-10-15,13-7-15 16,7-6-10-16,16-19-4 16,2-7 0-16,12-13-5 15,2-3-8-15,2-8-59 16,2 3-73-16</inkml:trace>
  <inkml:trace contextRef="#ctx0" brushRef="#br0" timeOffset="156535.8743">6886 14975 1628 0,'-10'4'377'16,"-4"20"-101"-16,-1 8-71 15,3 21-89-15,8 16-4 16,-5 13-40-16,10 11-19 16,5-2-13-16,-2-7-10 0,11-19-16 15,3-13 272-15</inkml:trace>
  <inkml:trace contextRef="#ctx0" brushRef="#br0" timeOffset="157155.2316">7390 15235 1372 0,'-24'0'280'16,"-17"1"5"-16,-3 10-147 16,1 1-27-16,17 7-70 15,9 3-17-15,22 1-22 16,12 0-2-16,25 1 0 15,9 1 7-15,0 1 11 16,-1 0 11-16,-25 1 17 16,-10-2 17-16,-19 3 14 15,-12-4-5-15,-13-6-7 0,-7-4-21 16,-12-16-23 0,0-5-16-16,11-17-85 0,9-5-48 15,28 3-398-15</inkml:trace>
  <inkml:trace contextRef="#ctx0" brushRef="#br0" timeOffset="157316.8646">7544 15296 1527 0,'1'4'348'0,"4"1"24"0,-2 15-177 16,0 4-43-16,-2 12-61 15,-2 2-28-15,0 1-29 16,0 0-10-16,1-4-40 15,0-7 328-15</inkml:trace>
  <inkml:trace contextRef="#ctx0" brushRef="#br0" timeOffset="157466.4637">7538 15063 1620 0,'-3'-2'329'0,"0"1"-177"16,3 9-73-16,5 7-77 16,2 6-46-16</inkml:trace>
  <inkml:trace contextRef="#ctx0" brushRef="#br0" timeOffset="157679.8895">7736 15489 1644 0,'-2'10'394'0,"-2"16"-108"15,-3-14-151-15,2-1-31 16,3-11-47-16,2-14-21 16,14-9-23-16,6-10-8 15,13-2-5-15,1 1-1 0,-1 11-4 16,-3 8 0-16,-10 18 5 16,-2 10 12-16,-11 20 23 15,1 7 5-15,-5 7 0 16,0-1 1-16,5-5-65 15</inkml:trace>
  <inkml:trace contextRef="#ctx0" brushRef="#br0" timeOffset="158427.5146">8392 14760 1197 0,'-6'-1'331'0,"-4"-1"-144"16,-13 25-23-16,-5 22 0 15,-10 38-61-15,-1 21-10 16,17 36-39-16,16 12-17 16,27 4-9-16,17-7-4 15,13-21-21-15,-4-19-22 16,4-17-25-16,-5-11 183 15</inkml:trace>
  <inkml:trace contextRef="#ctx0" brushRef="#br0" timeOffset="158818.5054">8771 14970 1552 0,'-1'-10'277'0,"2"-11"-105"16,5-3-34-16,16 5-40 15,1 5-19-15,1 12-41 16,-2 9-14-16,-7 22-11 0,-8 9-5 16,-14 18 3-16,-10 5-1 15,-15 3-1-15,0-1 0 16,1-10-3-16,9-8-1 16,14-16-2-16,12-7 0 15,19-12 4-15,5-3 4 16,6-7 1-16,5 1 1 15,1-2 11-15,-1 1-18 0</inkml:trace>
  <inkml:trace contextRef="#ctx0" brushRef="#br0" timeOffset="159121.8472">9062 15195 1524 0,'0'6'275'0,"1"9"-66"16,2 3-72-16,3 3-44 16,-2 2-26-16,-4-4-26 15,0 0-10-15,-3-5-11 16,1-11 2-16,1-7-9 16,1-7-3-16,3-13-7 15,4-3-2-15,12-3-3 0,2-3-1 16,7 8-2-16,5 4 2 15,-6 13 26-15,-1 4 16 16,-7 14 27-16,-7 3 9 16,-4 11-22-16,0 2-13 15,-8 7-14-15,1 3-18 16,1 0 315-16</inkml:trace>
  <inkml:trace contextRef="#ctx0" brushRef="#br0" timeOffset="159363.3139">8656 15522 1578 0,'8'-3'314'0,"23"-5"-99"15,17 0-58-15,28 1-58 16,12 4-20-16,16 6-35 16,5 6-13-16,-5 9-7 15,-3-1 34-15,-14 1 316 16</inkml:trace>
  <inkml:trace contextRef="#ctx0" brushRef="#br0" timeOffset="159796.0973">8932 15721 1461 0,'2'-7'250'16,"4"-4"-28"-16,9-1-118 16,9 1-4-16,12 2-14 15,6 2-14-15,6 5-23 16,-2 2-8-16,-13 10-20 16,-11 3-2-16,-23 8-5 15,-14 2-1-15,-13 1-4 16,-4-6-1-16,5-5-13 15,5-7-14-15,17-7-24 16,7 1-2-16,18-3 7 16,7 1 12-16,10 2 21 15,6 5 3-15,-6 12 2 16,-6 6 10-16,-22 16 29 16,-18 3 12-16,-28 0 6 15,-15-1-8-15,-9-18-16 0,6-12-12 16,15-21 358-16</inkml:trace>
  <inkml:trace contextRef="#ctx0" brushRef="#br0" timeOffset="160186.8586">9452 14721 1633 0,'4'-5'398'16,"2"-4"-113"-16,11 25-139 16,10 17-55-16,19 45-44 15,9 18-11-15,4 41-13 0,-12 16-4 16,-28 13-5 0,-18 5 0-16,-29-6 1 0,-6-12-3 15,-13-19 6-15,4-12-7 16,8-36-8-16,7-15 2 15,15-39-519-15</inkml:trace>
  <inkml:trace contextRef="#ctx0" brushRef="#br0" timeOffset="161812.7643">10436 15182 591 0,'1'0'447'16,"0"-1"-103"-16,2 0-178 16,-4 0-14-16,-1 0 11 15,1 1 6-15,-30 12-52 16,-37 24-3-16,17-5-45 15,-9 1-22-15,-1 1-14 16,5-2-17-16,14-7-13 16,12-3-1-16,18-10-2 15,8-5-1-15,11 1-5 16,10 0-1-16,18 2 6 16,5 6 9-16,16 7 21 15,-2 0 11-15,-5 3 4 16,-4-2-5-16,-11-7 6 0,-6 1-16 15,-4-4-131-15</inkml:trace>
  <inkml:trace contextRef="#ctx0" brushRef="#br0" timeOffset="162352.6719">11137 15129 857 0,'-11'-5'521'0,"-18"-3"-274"16,-8 1-27-16,-4 9-54 0,-1 3-35 15,0 12-57-15,5 6-32 16,5 15-27-16,9 12-2 16,17 21 0-16,9 5-1 15,22 1 0-15,5-9-5 16,15-21-2-16,7-9 4 16,10-28 5-16,6-13 2 15,-1-26 6-15,-5-15 0 0,-23-20 41 16,-11-9 18-16,-23-3 38 15,-19 3 6-15,-35 3-44 16,-15 10-21-16,-23 24-41 16,2 9-1-16,18 29 246 15</inkml:trace>
  <inkml:trace contextRef="#ctx0" brushRef="#br0" timeOffset="172495.1368">12187 15401 1330 0,'-2'-10'247'0,"2"-21"-67"16,12-3-12-16,14-11-29 16,6-3 8-16,18 3-21 15,6 7-21-15,14 21-42 16,6 13-23-16,4 26-30 16,-2 10-4-16,-7 11-2 15,-1 1 1-15,-6-11 3 16,0-5 0-16,4-14 1 15,-2-7-1-15,-9-7-1 16,-10-5 1-16,-21 2-14 16,-9 1-7-16,-16 5-31 15,-7 4-19-15,-6 4-45 0,-10 0-38 16</inkml:trace>
  <inkml:trace contextRef="#ctx0" brushRef="#br0" timeOffset="172949.0093">13102 15174 1420 0,'-3'4'264'16,"0"4"-8"-16,12 4-107 15,8 2-22-15,17 6-49 16,6-1-24-16,6 1-28 16,1 2-7-16,-5-7-8 0,-5 0-2 15,-11-6 1-15,-4-6 0 16,-11-3 4-16,-6-2-8 16,-9 0 39-16,-9 2 17 15,-11 9 35-15,-7 6 22 16,-4 12-31-16,-3 3-20 15,8 10-29-15,3 0-8 16,10 5-396-16</inkml:trace>
  <inkml:trace contextRef="#ctx0" brushRef="#br0" timeOffset="175960.0461">14000 14698 1352 0,'0'3'244'0,"9"4"-41"16,10 4-25-16,21-4-42 16,6 0-5-16,13-4-55 15,-2-3-23-15,-6 0-29 16,-6-2-6-16,-12-6-17 15,-4 0-39-15,-12-6-121 16,-4 2-42-16,-13 1-149 16</inkml:trace>
  <inkml:trace contextRef="#ctx0" brushRef="#br0" timeOffset="176101.4639">14342 14662 372 0,'-16'2'399'0,"4"2"-34"16,-11 4-47-16,3 2-169 16,9 7-7-16,4 1 9 15,3 3-18-15,2 4-15 16,2 6-28-16,0 5-20 15,2 1-33-15,-2-1-11 0,-2-9-10 16,-1-6-6-16,8-7-69 16,4-5 223-16</inkml:trace>
  <inkml:trace contextRef="#ctx0" brushRef="#br0" timeOffset="176383.9073">14514 14772 1474 0,'-12'-1'247'15,"-8"-3"-75"-15,5 9-89 16,0 5-36-16,10 13-37 16,5 5-8-16,14 6-5 15,9 2 0-15,14-8 2 16,1-5 1-16,1-14 2 15,-3-8-3-15,-13-12 42 16,-2-7 26-16,-13-7 41 0,-8-1 21 16,-7-6-29-16,-6 2-24 15,-10 6-35-15,-1 2-5 16,3 12-37-16,7 4 355 16</inkml:trace>
  <inkml:trace contextRef="#ctx0" brushRef="#br0" timeOffset="176741.2082">14847 14805 1446 0,'8'11'219'0,"5"15"-80"16,-2 1 3-16,-6-3-46 15,-4 0-20-15,0-10-21 16,-1 0-9-16,0-6-7 16,0-6-3-16,-2-8-5 15,0-5-4-15,-1-12-10 16,3-2-4-16,3-2-7 16,2-1-2-16,11 5-4 15,2 3-1-15,7 9 2 16,-1 3 7-16,-1 7 11 15,2 1 4-15,-6 5-4 0,-2 5-3 16,-5 7-10-16,0 1-3 16,-8 5 7-16,0 2-12 15,-1 2-46-15,-5-1-42 16</inkml:trace>
  <inkml:trace contextRef="#ctx0" brushRef="#br0" timeOffset="176953.6325">15241 14771 1467 0,'0'-3'303'0,"4"3"26"15,-3 4-81-15,-1-4-119 16,1 14-35-16,6 48-38 15,-5-24-20-15,-2 0-15 16,3 0 9-16</inkml:trace>
  <inkml:trace contextRef="#ctx0" brushRef="#br0" timeOffset="177420.5621">15411 14734 1563 0,'7'7'336'0,"3"1"-33"0,5 16-190 15,0 4-14-15,-5 11-45 16,-2 2-16-16,-4-2-13 16,1-1-1-16,-2-11-24 15,2-12-24-15,4-15-66 16,3-8-26-16,5-15-19 16,-1 0 21-16,6-7 65 15,-6-2 21-15,0 0 24 16,-3 5 3-16,-10 9 35 15,2 7 15-15,-10 12 32 16,-4 7 16-16,-3 8-26 16,-5 2-13-16,2-1-27 15,7 2-13-15,5-1-15 16,1-2-3-16,13 1-3 16,0-4-1-16,7-3-25 0,7 4-20 15,1-7-64-15,3 0-29 16,6-6-87-16</inkml:trace>
  <inkml:trace contextRef="#ctx0" brushRef="#br0" timeOffset="177641.7696">15888 14911 1145 0,'3'-6'350'15,"6"-11"-147"-15,-5 3 12 16,-5-4-10-16,-4-1-7 0,-10 0-59 16,-5 2-22-16,-7 5-22 15,-3 5-19-15,4 7-32 16,4 5-15-16,7 11-27 15,7 2-4-15,10 10-5 16,7 2-1-16,10-2 5 16,5-2 0-16,4-5 3 15,0-6 0-15,3-6-13 16,-3-7-26-16,-5-9-45 16,-1-5-40-16</inkml:trace>
  <inkml:trace contextRef="#ctx0" brushRef="#br0" timeOffset="177767.433">15863 14535 1497 0,'-4'0'364'15,"-2"-7"77"-15,5 13-226 16,1 3-58-16,1 9-97 16,3 9-1-16,5 7 262 0</inkml:trace>
  <inkml:trace contextRef="#ctx0" brushRef="#br0" timeOffset="178210.7609">16423 14598 1541 0,'-8'-3'308'16,"-4"4"-85"-16,2 10-44 16,13 28-93-16,7 14-38 15,9 36-27-15,4 9-8 16,-2 8 2-16,-2-1 3 15,-7-26-20 1,-4-8-24-16,-7-23-70 0,-1-10-48 16</inkml:trace>
  <inkml:trace contextRef="#ctx0" brushRef="#br0" timeOffset="178380.5705">16500 14915 1601 0,'11'1'296'0,"12"0"-170"15,8 4-67-15,11-4-30 16,3 0 5-16,7 0 377 16</inkml:trace>
  <inkml:trace contextRef="#ctx0" brushRef="#br0" timeOffset="178733.6271">16952 14713 1509 0,'-17'-7'275'16,"-19"-1"-67"-16,3 1-55 15,5 9-84-15,5 5-28 16,14 5-36-16,5 0-5 15,12 1-6-15,10 2 1 16,10-3 2-16,4-2 2 0,3-2 4 16,-4-3-8-16,-9-2-17 15,-8-2-6-15,-13 0-8 16,-5-1 8-16,-17 3 18 16,-3 1 5-16,-10 3 21 15,0 3 8-15,8 1 11 16,9 2 5-16,11 1-9 15,7-1-1-15,13 2-4 16,5-1-5-16,4-2-5 16,3-1-5-16,-4-4-11 15,-2 2-44-15</inkml:trace>
  <inkml:trace contextRef="#ctx0" brushRef="#br0" timeOffset="178872.2628">16930 14495 1688 0,'-4'-10'376'0,"-6"-8"-203"0,2 8-80 15,0 10-55-15,5 5-35 16</inkml:trace>
  <inkml:trace contextRef="#ctx0" brushRef="#br0" timeOffset="179153.0279">17019 14618 1600 0,'9'15'355'16,"12"25"-125"-16,4 5-46 0,8 16-97 16,-2 5-31-16,3 7-28 15,-4 7-14-15,-16-1-8 16,-8 1 2-16,-15-5-26 16,-7-6 7-16,-8-13-28 15,0-10-5-15,-2-24 19 16,3-10-6-16,3-25 27 15,2-11 4-15,14-15 9 16,4-7 5-16,6-10 6 16,12 2 12-16,3-2 25 15,1-3 10-15,9-1 9 16,0-2-13-16,0 4-33 16,3 6-3-16,-8 12-31 15,0 9 222-15</inkml:trace>
  <inkml:trace contextRef="#ctx0" brushRef="#br0" timeOffset="179489.9584">17488 14648 1415 0,'-4'0'299'15,"-2"0"35"-15,-2 19-156 16,-7 5-53-16,9 18-79 16,4 8-17-16,2 8-22 15,3 3 19-15,5-8 27 16</inkml:trace>
  <inkml:trace contextRef="#ctx0" brushRef="#br0" timeOffset="179819.1978">17727 14730 1243 0,'-9'0'337'16,"-16"1"-34"-16,2 4-127 0,-1 5-107 15,3 4-34-15,12 13-29 16,2 2-5-16,14 6-4 16,10 1 0-16,7-8 2 15,7-4 1-15,1-11 3 16,-4-8 2-16,-7-6 32 16,-7-7 20-16,-11-6 23 15,-6-1 8-15,-17-2-28 16,-7 3-20-16,-3-1 5 15,4 4-25-15,14-1-428 16</inkml:trace>
  <inkml:trace contextRef="#ctx0" brushRef="#br0" timeOffset="180014.6674">17846 14766 1627 0,'25'1'378'16,"12"-2"-124"-16,8 0-134 0,1 0-18 16,-8-3-64-16,-1 2-15 15,-7-2-4-15,0 0-19 16,-9 1-53-16,-5-1-45 16,-7 4-192-16</inkml:trace>
  <inkml:trace contextRef="#ctx0" brushRef="#br0" timeOffset="180177.3073">18067 14768 1540 0,'-1'5'293'0,"-4"10"-78"16,1 6-58-16,4 5-62 15,-2 3-33-15,6 1-37 16,-1-1 7-16,4-5 369 15</inkml:trace>
  <inkml:trace contextRef="#ctx0" brushRef="#br0" timeOffset="180531.8752">18387 14802 1493 0,'-9'-4'267'16,"-17"-2"-56"-16,-3 2-65 16,5 10-41-16,2 3-41 15,8 13-37-15,6 5-5 0,9 8-15 16,4 6-5-16,11-5 0 15,7-3-2-15,9-13 24 16,8-9 11-16,0-13 16 16,-3-4 20-16,-9-13 11 15,-6-7 12-15,-14-10-3 16,-4 0-15-16,-11-2-33 16,-6 6-18-16,-12 13 148 15,-7 8-398-15</inkml:trace>
  <inkml:trace contextRef="#ctx0" brushRef="#br0" timeOffset="181743.0854">1829 17079 1378 0,'-1'-11'241'16,"1"-8"-66"-16,10-7-38 15,10 2-16-15,15 7-45 16,6 5-13-16,-3 16-21 16,-1 8 1-16,-14 22 9 15,-8 13-1-15,-7 22-11 16,-4 10-7-16,-1-2-20 16,2-3-7-16,6-17-2 15,3-7-1-15,6-14 0 16,5-6 1-16,6-17 5 15,-1-13 4-15,4-19 5 16,2-17 1-16,1-19-2 16,-1-8-1-16,-8-11-6 15,-1-4-2-15,-11-1-2 0,-4 7-1 16,-12 16-3-16,0 14-1 16,-6 24 10-16,-1 11 6 15,4 17 2-15,-1 9 3 16,4 19 1-16,5 9-1 15,4 27 6-15,0 9 9 16,5 15 6-16,-3-2 2 0,4-7-3 16,5-8-10-16,0-20-16 15,2-11 15-15,10-27-127 16</inkml:trace>
  <inkml:trace contextRef="#ctx0" brushRef="#br0" timeOffset="182240.4859">2829 16613 1573 0,'-8'7'323'0,"-8"5"-99"15,0 26-103-15,-1 11-31 0,2 11-49 16,2 0-20-16,7-5-19 16,3-6-30-16,3-21-77 15,3-9-103-15</inkml:trace>
  <inkml:trace contextRef="#ctx0" brushRef="#br0" timeOffset="182410.0323">3021 16654 1268 0,'2'7'314'15,"-2"4"-75"-15,-15 13-35 16,-2 6-10-16,-17 12-72 16,3 6-35-16,7 1-52 15,2-3 12-15,21-12-55 16</inkml:trace>
  <inkml:trace contextRef="#ctx0" brushRef="#br0" timeOffset="182921.4536">3571 16591 1312 0,'-26'17'281'16,"-19"13"-73"-16,-19 27-43 15,-4 15-30-15,11 30-43 16,12 20-28-16,30 21-24 16,17-1 2-16,28-3-12 15,16-10-4-15,18-21-2 16,7-10-1-16,0-35 31 0</inkml:trace>
  <inkml:trace contextRef="#ctx0" brushRef="#br0" timeOffset="183487.9083">3924 16968 1296 0,'-24'-15'288'15,"-18"-8"-45"-15,14-9-132 0,5-8-33 16,20 5-35-16,7 1 1 15,19 12 6-15,7 7-2 16,11 14-6-16,-3 2-16 16,-6 15-8-16,-6 10 4 15,-21 8 6-15,-1 11 0 16,-19 5-3-16,-10 0-6 0,-5-6-10 16,-5-7-2-16,7-16-1 15,5-7-3-15,16-9-3 16,8-1-1-16,19 1-1 15,9-4 1-15,9-1 4 16,5 0 1-16,1 0 1 16,0 3 11-16,-4-3-32 15,-5-2-32-15</inkml:trace>
  <inkml:trace contextRef="#ctx0" brushRef="#br0" timeOffset="183770.1446">4194 16944 1513 0,'0'4'267'0,"0"12"-52"16,4 3-76-16,1 1-35 15,-2 3-26-15,2-5-41 16,-5-2-13-16,-2-4-5 16,-2-11-2-16,-3-7-2 0,1-5-3 15,3-10-8-15,0-2-3 16,8-5-2-16,2-3-2 15,6 3 0-15,4 4-3 16,3 9 16-16,3 6 14 16,0 13 27-16,-4 8 11 15,1 11-5-15,-4 5-16 0,-5 4-20 16,1 4 4-16,-3-2 60 16,2 0-337-16</inkml:trace>
  <inkml:trace contextRef="#ctx0" brushRef="#br0" timeOffset="183994.5458">3851 17250 1516 0,'-6'4'262'0,"-3"-3"-77"15,12 1-49-15,27-2-8 16,16-4-11-16,27-3-30 16,9 1-11-16,9 3-32 15,-2 0-16-15,-3 4-18 16,-2 3 2-16</inkml:trace>
  <inkml:trace contextRef="#ctx0" brushRef="#br0" timeOffset="184429.3813">4010 17451 1486 0,'-1'-5'233'16,"3"1"-88"-16,17-4-68 16,1 0-5-16,21 3-16 15,3 2-15-15,5 3-14 16,2 4-3-16,-17 11-14 16,-12 5-1-16,-25 10 5 15,-11 3 0-15,-14-2 0 16,-2-3-1-16,-3-8-12 15,6-7-15-15,10-9-33 16,6-6-6-16,20-1 8 0,7-5 12 16,13 8 26-16,9 2 8 15,3 1 9-15,0 7 16 16,-12 5 24-16,-12 7 19 16,-22 9 26-16,-11 0-10 15,-19-3-20-15,-6-8-13 16,-9-17-11-16,4-6 349 15</inkml:trace>
  <inkml:trace contextRef="#ctx0" brushRef="#br0" timeOffset="184808.3131">4562 16561 1659 0,'1'9'343'0,"11"27"-166"0,8 19-68 15,15 42-25-15,8 16-4 16,-4 29-33-16,-7 9-5 16,-25-4-9-16,-9-5-26 15,-11-30-45-15,-5-16-16 16,5-32-36-16,-1-14 0 15,-5-25-45-15</inkml:trace>
  <inkml:trace contextRef="#ctx0" brushRef="#br0" timeOffset="185103.877">5052 17200 1655 0,'7'0'348'0,"16"0"-166"0,7-2-82 16,14 0-32-16,4-1-22 16,1-1-24-16,-3 4 46 15</inkml:trace>
  <inkml:trace contextRef="#ctx0" brushRef="#br0" timeOffset="185269.6539">5055 17383 1877 0,'10'7'462'0,"24"2"-369"16,6-1-22-16,15-4 25 16,10-4 290-16</inkml:trace>
  <inkml:trace contextRef="#ctx0" brushRef="#br0" timeOffset="185633.9949">5803 17201 1660 0,'1'3'343'0,"10"2"-180"16,12-1-23-16,21 0-35 15,4-4-25-15,17 3-51 16,4 0 18-16,4 0-447 16</inkml:trace>
  <inkml:trace contextRef="#ctx0" brushRef="#br0" timeOffset="185932.7962">6532 16838 1659 0,'-1'4'323'16,"-2"15"-221"-16,-6 6 4 15,-9 11-7-15,7 11-7 16,-3-2-31-16,6-1-15 16,13-5-31-16,5-9-9 15,14-6-5-15,6-5 1 16,8-12 2-16,-1-7-21 0,1-7 142 15</inkml:trace>
  <inkml:trace contextRef="#ctx0" brushRef="#br0" timeOffset="186095.8748">6784 16805 1572 0,'-9'5'369'15,"-2"7"-55"-15,-1 15-146 16,-2 10-60-16,7 16-58 15,-1 6 1-15,2 20-7 16,2 10-5-16,1 3 3 16,3-5-26-16,5-23 306 15</inkml:trace>
  <inkml:trace contextRef="#ctx0" brushRef="#br0" timeOffset="186601.0939">7334 17042 1376 0,'-20'-6'245'16,"-11"-2"-62"-16,2 8-50 15,6 7-27-15,6 8-48 16,2 1-17-16,11 2-17 16,10 5 0-16,21 0 14 15,7 3 12-15,7 0 20 0,-5 2 2 16,-14 4-7-16,-14 2-3 15,-17-1-16-15,-10-2-7 16,-18-6-8-16,-2-8-20 16,1-18-38-16,-1-11-49 15</inkml:trace>
  <inkml:trace contextRef="#ctx0" brushRef="#br0" timeOffset="186771.2446">7447 17020 1521 0,'7'6'270'0,"4"2"-84"16,-2 10-34-16,1 12-26 15,-7 3-26-15,2 16-38 16,-5-3-16-16,-1 2-20 16,3 0-36-16,-2-13-147 15</inkml:trace>
  <inkml:trace contextRef="#ctx0" brushRef="#br0" timeOffset="186935.8039">7482 16871 1670 0,'-1'-1'338'0,"-2"-1"-199"16,3 5-108-16,0-3-15 15,0 0 222-15</inkml:trace>
  <inkml:trace contextRef="#ctx0" brushRef="#br0" timeOffset="187184.863">7683 17125 1313 0,'8'16'316'0,"7"21"42"15,-5 0-85-15,-7 0-128 16,-6-1-33-16,-6-10-50 15,0-4-16-15,0-13-17 16,4-9-8-16,4-15-9 16,3-6-4-16,10-9-8 15,5-2-1-15,9 2-2 16,5 5-1-16,-1 8-3 16,-4 11 5-16,0 16 9 15,-7 7 10-15,-9 12 17 16,2 6-1-16,-11 0 14 15,0 1 26-15</inkml:trace>
  <inkml:trace contextRef="#ctx0" brushRef="#br0" timeOffset="187608.7305">8462 16561 1244 0,'-19'8'278'0,"-25"19"-121"15,-1 16-26-15,4 37-24 16,2 21-11-16,20 33-34 15,13 3-12-15,30 17-25 16,14-11-11-16,10-22-3 16,0-12 9-16,0-41-63 15,0-16-320-15</inkml:trace>
  <inkml:trace contextRef="#ctx0" brushRef="#br0" timeOffset="187900.9516">8670 16624 1532 0,'1'0'272'16,"1"10"-80"-16,-2 5-63 15,-7 15-36-15,-4 8-13 16,-5 5-18-16,0 5-9 0,9-3-24 16,7-5-10-16,11-7-15 15,5-8-1-15,10-15 0 16,3-9 6-16,2-7-31 16,-1-5-19-16,0-10-185 15</inkml:trace>
  <inkml:trace contextRef="#ctx0" brushRef="#br0" timeOffset="188046.0755">8892 16702 1214 0,'-7'0'340'0,"-1"4"-78"15,2 8-22-15,-1 12-89 16,2 8-40-16,-8 12-62 16,5 6-11-16,7 7-16 15,1 0-7-15,10-3 4 16,-3-8-24-16</inkml:trace>
  <inkml:trace contextRef="#ctx0" brushRef="#br0" timeOffset="188357.395">9057 16962 1393 0,'-2'13'230'0,"-1"12"-83"16,-1-1-34-16,1 1-9 0,-3-10-46 16,1-7-18-16,2-8-12 15,-2-3-5-15,3-7-7 16,2-7-5-16,3-16-7 16,4-1-1-16,8-3-1 15,5 4 20-15,2 8 33 16,3 6 13-16,-1 13 13 15,-1 9-14-15,-3 19-29 16,-3 3-10-16,-2 8-11 16,-4 4-3-16,-6 7-5 15,0 2-11-15</inkml:trace>
  <inkml:trace contextRef="#ctx0" brushRef="#br0" timeOffset="188583.8736">8673 17205 1666 0,'4'6'358'0,"3"1"-174"15,27-1-95-15,17 0-3 0,21-6-28 16,9 2-19-16,9 0-21 15,-3 1 1-15,-4 3-13 16,-7 1 41-16</inkml:trace>
  <inkml:trace contextRef="#ctx0" brushRef="#br0" timeOffset="189001.0534">8874 17448 1595 0,'10'-5'299'0,"5"-3"-165"16,13 4-84-16,5 3 6 15,5 5-15-15,1 3-4 16,-6 9-3-16,-8 0-10 16,-15 9-12-16,-10 3 2 15,-18 1-27-15,-3 1-27 16,-4-11-115-16,6-5-48 16,9-14-23-16,9-3 52 15,15-7 96-15,8 0 75 0,9 7 93 16,2 0 5-16,0 10 0 15,-4 5 9-15,-16 10 25 16,-9 3-5-16,-23 8-16 16,-15 4-17-16,-15-9-49 15,-5-10-8-15,5-16 60 16,9-9-335-16</inkml:trace>
  <inkml:trace contextRef="#ctx0" brushRef="#br0" timeOffset="189409.9589">9503 16544 1584 0,'10'13'297'15,"3"14"-95"-15,19 34-146 16,1 24 18-16,5 41 6 16,-2 11-15-16,-23 21-9 15,-15-13-11-15,-21-13-20 16,-6-14-4-16,-3-30-5 16,6-13-3-16,-1-24-2 15,2-10-10-15,1-20 23 16</inkml:trace>
  <inkml:trace contextRef="#ctx0" brushRef="#br0" timeOffset="190664.2047">9978 16841 1710 0,'0'9'397'16,"0"5"-169"-16,18 14-136 16,13 3-21-16,18 1-17 15,9 1-7-15,4-7-14 16,-8-1-7-16,-11-7-11 15,-12-10-5-15,-12-7-15 16,-5-1-8-16,-12 2-3 16,-4 3 3-16,-16 3 9 0,-2 6 5 15,-14 8 4-15,-6 8 10 16,-6 8 6-16,-2-1-1 16,9-6-3-16,13-7 6 15,23-11 80-15,13-5-329 16</inkml:trace>
  <inkml:trace contextRef="#ctx0" brushRef="#br0" timeOffset="191143.047">11026 16831 1499 0,'-22'-12'300'0,"-18"-7"-37"16,-5 6-75-16,-1 6-47 15,3 15-76-15,4 11-29 16,8 19-34-16,8 9-7 16,11 16 0-16,9 4 0 15,18 3 3-15,10-2 2 16,18-17-1-16,10-9 9 15,13-28 12-15,6-13 6 0,3-22 10 16,-9-10 0-16,-22-16-2 16,-21-4 2-16,-27 4 5 15,-16 0-3-15,-28 6-10 16,-2 4-3-16,-10 1 8 16,9 4 276-16</inkml:trace>
  <inkml:trace contextRef="#ctx0" brushRef="#br0" timeOffset="195140.2084">12215 17137 1446 0,'-12'-8'247'0,"-15"-11"-41"16,16-5-84-16,15-5-28 0,10-8-31 15,11 3-9-15,12 1-3 16,1 6-2-16,14 17-14 15,0 8-10-15,12 26-11 16,5 7 3-16,5 16-3 16,8 6 0-16,-7-11-2 15,-2-5-3-15,-4-21-2 16,-3-14-2-16,-2-14 2 16,-2-7 2-16,-13-4-2 15,-13-8-2-15,-21-1-4 16,-6 2-1-16,-10 2 0 15,-1 12 0-15,2 12 1 16,0 6 4-16,5 15 10 16,3 6 9-16,5 13 12 15,-3 1 5-15,-3-1-5 16,-3 0-5-16,-11-10-5 16,0-3 5-16,-5-11 298 0</inkml:trace>
  <inkml:trace contextRef="#ctx0" brushRef="#br0" timeOffset="195724.1081">13856 16938 1377 0,'12'1'241'15,"23"-1"-43"-15,11 4-25 16,10-3-63-16,3 1-11 16,-10-2-43-16,-9-2-20 15,-14 2-16-15,-7-5-5 0,-11-2-38 16,-10-1-16-16,-9-3-20 16,-4-3-24-16,-3 6 37 15,-2 3 8-15,-4 10 8 16,9 11 21-16,2 10 10 15,9 7 8-15,4 6 4 16,3 0 1-16,10 0-9 16,-3-5 14-16,10-7-78 15</inkml:trace>
  <inkml:trace contextRef="#ctx0" brushRef="#br0" timeOffset="195995.3193">14397 17043 1543 0,'-9'-2'295'0,"-13"-3"-79"15,-3 0-44-15,4 13-76 0,0-1-39 16,10 7-54-16,3 5-5 16,11 2-8-16,9 5-1 15,7-7 5-15,9-2 0 16,5-8 1-16,2-9 12 15,-2-7 33-15,-7-6 26 16,-15-6 30-16,-7 0 4 16,-16-4-30-16,-4 10-30 15,-13 0-41-15,-1 1-23 16,6 10-513-16</inkml:trace>
  <inkml:trace contextRef="#ctx0" brushRef="#br0" timeOffset="196320.1537">14591 17039 1292 0,'3'4'260'0,"10"2"-103"16,2 9-31-16,-4 7-6 15,-5-1-6-15,-6 9-2 16,-2-1-12-16,-4-6-39 15,2-4-21-15,0-14-22 16,2-3-1-16,0-17-3 16,4-5-2-16,4-8-8 0,4-2-3 15,7 4 0-15,-2-5 6 16,8 12 19-16,3 8 11 16,-3 8 14-16,3 9 4 15,-9 9-7-15,-8-1-12 16,-2 11-13-16,-3 3 1 15,0-3-35-15,4 2-12 16</inkml:trace>
  <inkml:trace contextRef="#ctx0" brushRef="#br0" timeOffset="196502.3433">15021 17007 1530 0,'2'1'352'16,"3"7"29"-16,-4 10-189 16,0 6-15-16,-1 13-68 15,0-3-33-15,4 9-21 16,-2-6 37-16</inkml:trace>
  <inkml:trace contextRef="#ctx0" brushRef="#br0" timeOffset="197207.2082">15260 16947 1513 0,'1'1'276'0,"3"14"-36"15,2 6-60-15,2 22-54 16,-4-2-28-16,-3 0-57 15,0 2-12-15,-1-8-12 16,0-5-19-16,6-15-48 16,-2-9-36-16,8-18-40 15,-2-6 1-15,5-11 24 16,3-7 31-16,0 6 31 16,3 4 11-16,-4 4 26 15,-2 10-4-15,-11 4 25 16,-6 7 6-16,-14 7 26 15,-6 5 16-15,2 10-12 0,-1-4 4 16,13 2-28-16,4-8-14 16,9 0-14-16,9-1-3 15,8-2-4-15,8 3 4 16,9-2-52-16,2 2-30 16,2-4-13-16,2 1-42 15,-7-9 5-15,0-5 30 16,-5-6 30-16,-6-7 58 0,-3 0 89 15,-6-6 35-15,-8 0 53 16,-3 3 10-16,-12 0 3 16,-6 3 11-16,-12 6-16 15,-3 5-14-15,-4 8-62 16,1 4-36-16,13 10-46 16,1 0-9-16,12 0-5 15,7 4-4-15,6 2 0 16,7-2 0-16,14 4-10 15,-3-3-11-15,2-6-38 16,-3-4-38-16,-10-9 27 16</inkml:trace>
  <inkml:trace contextRef="#ctx0" brushRef="#br0" timeOffset="197354.1987">15690 16664 1911 0,'-3'0'503'16,"-4"5"-340"-16,2 10-65 16,0 11-26-16,6 7 16 15</inkml:trace>
  <inkml:trace contextRef="#ctx0" brushRef="#br0" timeOffset="197924.8887">16591 16872 1351 0,'-7'-3'241'16,"-17"-6"-32"-16,6 5-30 15,-17 3-38-15,1 2-7 16,7 11-72-16,3 0-23 16,15 10-37-16,9 0-7 15,16 5-6-15,8 0 2 16,11-5 4-16,5-3 2 16,-7-8 3-16,-5-6 2 15,-7-3 1-15,-12-4 1 0,-9-6-3 16,-8 0-1-16,-13-3 0 15,-3 3 1-15,-5 8-1 16,0 4 2-16,-3 3 1 16,7 5 1-16,6 3 2 15,8 4 0-15,14 4 5 16,9 2 3-16,11-4 4 16,4-4-1-16,9-5-6 15,2-7 6-15,-3-6-29 16,4-1-25-16,-8-13-416 15</inkml:trace>
  <inkml:trace contextRef="#ctx0" brushRef="#br0" timeOffset="198236.9589">16681 16756 1391 0,'4'-13'271'0,"3"-17"18"0,1 6-81 15,14 10-83-15,3 4-12 16,8 15-30-16,7 13-9 15,-5 13 0-15,-1 12-4 16,-11 14-10-16,-5 7-9 16,-11 2-21-16,-2-2-9 15,-2-16-10-15,1-10-4 16,-4-19-2-16,1-9-5 16,-2-11-19-16,-4-7-9 0,0-7-8 15,-3-3 2-15,-2-3 14 16,-2 2 6-16,1 11 3 15,-2 7-2-15,-2 9 18 16,-1 11 5-16,-9 9 8 16,-1 2 17-16,8 2 287 15,4-7-924-15</inkml:trace>
  <inkml:trace contextRef="#ctx0" brushRef="#br0" timeOffset="198654.1001">17336 16934 1482 0,'-3'6'256'15,"-11"8"-38"-15,-5 7-49 16,-7 12-53-16,-4 1-27 0,-2-3-55 16,3-5-15-16,4-15-15 15,6-9-1-15,7-12-7 16,-1-11-3-16,9-7-3 15,5 2-1-15,8 5 2 16,4-1 0-16,1 8 10 16,-1 10 7-16,-1 8 27 15,8 17 9-15,3 12-1 16,0 1-3-16,4 4-22 16,-2-4 3-16,-7-4-9 15,0-5 364-15</inkml:trace>
  <inkml:trace contextRef="#ctx0" brushRef="#br0" timeOffset="198798.7088">17206 16669 1888 0,'0'0'456'15,"1"1"-348"-15,1 8-57 16,12 8-415-16</inkml:trace>
  <inkml:trace contextRef="#ctx0" brushRef="#br0" timeOffset="199094.9117">17502 16956 1574 0,'3'-2'373'15,"3"-5"-27"-15,3 22-200 16,6 11-51-16,6 13-63 15,-2 8-15-15,3 8-11 16,-5 3-3-16,-6 1 0 0,-1-3-22 16,-2-17 208-1</inkml:trace>
  <inkml:trace contextRef="#ctx0" brushRef="#br0" timeOffset="199260.4702">17669 17001 1887 0,'-11'14'520'16,"-20"17"-308"-16,-4 11-63 0,-3 5-77 15,-4 7-33-15,4 6-14 16,5 0-6-16,14-3 266 16</inkml:trace>
  <inkml:trace contextRef="#ctx0" brushRef="#br0" timeOffset="199561.3703">17835 16886 1624 0,'1'7'331'15,"1"11"-140"-15,-2 12-38 16,-3 6 13-16,-1 2-19 16,-2 1-45-16,-1-2-17 15,6-2-43-15,1-4-20 16,9-8-17-16,4-5-17 15,11-11 302-15</inkml:trace>
  <inkml:trace contextRef="#ctx0" brushRef="#br0" timeOffset="199972.6814">18150 16915 1507 0,'-10'0'301'0,"-10"3"-19"0,-2 3-51 16,5 9-111-16,4 1-44 16,2 5-52-16,7 7-15 15,8 5-8-15,0-2 0 16,13-1-2-16,3-7 0 16,2-12 4-16,9-1 1 15,-4-11 6-15,-3-8 4 16,-9-5 22-16,-11-5 8 0,-12 0 5 15,-7 3-4 1,-15-5-22-16,-2 6 2 0,3 1-3 16,2 1 288-16</inkml:trace>
  <inkml:trace contextRef="#ctx0" brushRef="#br0" timeOffset="200229.1757">18359 16949 1684 0,'9'2'372'0,"15"-2"-163"16,6-3-78-16,6 4-26 15,-3-4-10-15,4 8-43 0,-5-1-9 16,-1-4-17-16,-1 4-24 16,-11-4-60-16,-1-3 28 15</inkml:trace>
  <inkml:trace contextRef="#ctx0" brushRef="#br0" timeOffset="200379.7863">18532 16971 1136 0,'0'5'373'0,"0"9"-114"16,3 2-56-16,-2 4-51 16,6 1 2-16,2 1-53 15,-9-7-31-15,5 4-23 16,1-3 26-16</inkml:trace>
  <inkml:trace contextRef="#ctx0" brushRef="#br0" timeOffset="200771.0284">18920 17015 804 0,'0'-1'503'16,"-9"-6"-247"-16,-4 0-56 16,-8 5 7-16,-2 0-25 15,0 5-57-15,1 4-31 0,6 3-52 16,1 4-13-16,9 5-19 15,6 4-2-15,11 4-3 16,3 0 0-16,10-2 3 16,1-5 0-16,4-11 9 15,5-4 1-15,-8-12 7 16,-1-7 5-16,-8-7 3 16,-9-4-3-16,-11-6-247 15</inkml:trace>
  <inkml:trace contextRef="#ctx0" brushRef="#br0" timeOffset="220808.7134">19207 14946 1464 0,'-11'-11'246'15,"-11"-8"-36"-15,14-8-95 16,9 1-15-16,17-5-7 16,8 2-18-16,23 10-25 15,10 9-13-15,9 22-22 16,-1 11-2-16,-14 17-1 16,-10 5 4-16,-13 1 2 15,-3-3-1-15,-4-14-4 16,-2-11-4-16,-4-20-4 15,-3-12-4-15,-7-16-1 0,-1-9 2 16,-6-7 3-16,0 3 0 16,1 12-1-16,1 10 1 15,9 21 1-15,-1 14 6 16,5 15 1-16,-1 6 3 16,-4 6 8-16,-2-1-1 15,-10-5 1-15,-6-9 1 16,-5-9-16-16,1-6-24 15,2-11-122-15</inkml:trace>
  <inkml:trace contextRef="#ctx0" brushRef="#br0" timeOffset="221914.2855">20472 14405 1455 0,'-7'-2'217'0,"-2"8"-87"16,-6 6-25-16,2 12-41 16,6 10-18-16,6 4-25 15,8-2-3-15,19-2-7 16,6-6-3-16,11-13-3 16,2-10 1-16,0-17 1 0,-3-10 4 15,-9-13 5-15,-5-6 4 16,-20-16 6-16,-8-1 25 15,-27-14 29-15,-12-2 18 16,-15 9 9-16,-2 7-14 16,-1 23-22-16,9 17-20 15,7 20-22-15,9 8-14 16,20 15-22-16,9 3-6 16,24 7-6-16,12 1-18 0,23-7-82 15,14-5-53-15</inkml:trace>
  <inkml:trace contextRef="#ctx0" brushRef="#br0" timeOffset="222300.0729">20965 14301 1528 0,'-15'-1'271'0,"-3"2"-72"16,-5 7-52-16,10 4-60 0,13 5-26 15,9 1-48 1,13-6-11-16,10 1-1 0,2-4 0 16,-1-7 0-16,-3 2-3 15,-9-1-4-15,-7-2 1 16,-13 4-2-16,-7-1 3 15,-17-2 4-15,-1 7 0 16,-5 7 7-16,-2-1 12 16,13 12 12-16,-1-2 4 15,12 0 0-15,11 3-10 0,8-6-9 16,6-5-4-16,12-9-4 16,0-3 1-16,2-7-9 15,-1-3-17-15,-8-9-78 16,-4-2 41-16</inkml:trace>
  <inkml:trace contextRef="#ctx0" brushRef="#br0" timeOffset="222428.4413">21079 14183 1683 0,'-4'1'370'0,"-5"2"-186"15,0 0-82-15,9 2-59 16,0 4-12-16,10 5-433 15</inkml:trace>
  <inkml:trace contextRef="#ctx0" brushRef="#br0" timeOffset="222724.6403">21404 14397 1065 0,'2'-8'405'16,"-4"-9"-184"-16,-3 5-31 16,-4 8-41-16,-8 4-22 15,-8 9-43-15,2 3-18 0,-1 11-32 16,3 1-15-16,11 6-20 16,3 2-3-16,14-1-1 15,3-2 4-15,8-4 10 16,5-2 9-16,-2-11 11 15,-1-1 3-15,-6-10-4 16,-10-1-4-16,-3-3-1 16,-2-3-17-16,0 5 101 15</inkml:trace>
  <inkml:trace contextRef="#ctx0" brushRef="#br0" timeOffset="223018.8552">21469 14458 1399 0,'6'0'291'16,"8"0"61"-16,-1 10-187 0,5 9-23 15,-3 3-34-15,-1 10-17 16,-5-4-30-16,-5-4-16 16,2 0-30-16,-2-10-8 15,3-5-8-15,2-9-8 16,2-11-9-16,5-5 0 15,2-14 5-15,0 1 4 16,1 1 9-16,-2 0 0 16,4 18 6-16,-1 3 8 0,-5 9 13 15,-2 17 3-15,-8 6 0 16,-4 8-7-16,-1 8 33 16,0-1 270-16</inkml:trace>
  <inkml:trace contextRef="#ctx0" brushRef="#br0" timeOffset="223499.5031">20672 15067 1483 0,'-10'14'272'0,"-15"19"-40"16,-4 3-52-16,-8-2-93 15,1 0-28-15,-2-16-40 16,4-8-12-16,1-19-16 16,3-7-10-16,14-11-18 15,2-6 4-15,20 1 5 16,7 0 12-16,10 12 41 15,7 6 21-15,2 17 35 16,0 8 8-16,2 12-4 16,0 10-9-16,-2 1-26 15,-2 2-11-15,-3-5-43 16,1-8-27-16</inkml:trace>
  <inkml:trace contextRef="#ctx0" brushRef="#br0" timeOffset="223759.8049">20940 15054 1666 0,'-6'-2'413'0,"-13"-4"-135"16,-1 5-148-16,1 9-32 16,-4 2-68-16,12 10-19 15,4 5-15-15,8 4-5 16,15 5-5-16,7-4 2 15,4-9 1-15,1-4 5 0,-2-14 6 16,-9-5 2-16,-9-10 14 16,-1-2 4-16,-18-1 23 15,-9 0 0-15,-6 10-9 16,-15-5 11-16,10 8 278 16</inkml:trace>
  <inkml:trace contextRef="#ctx0" brushRef="#br0" timeOffset="224216.827">21097 15053 1540 0,'4'-1'272'0,"7"-1"-49"15,15 2-148-15,12 2-9 16,12 0-13-16,3-2-20 0,3 4-18 15,-5-3-2-15,-18-4-70 16,-5 1-47-16,-20-5-121 16,-4 3-3-16,-9-2 75 15,-10-5 15-15,-2 10 136 16,-13-4 61-16,-4 5 23 16,4 5 11-16,0 7 15 15,7 7-8-15,8 6-8 16,3 0-17-16,11 2-31 15,1-4-13-15,12-3-26 16,9 0 6-16,9-12-59 16,7-2-84-16</inkml:trace>
  <inkml:trace contextRef="#ctx0" brushRef="#br0" timeOffset="224486.3765">21726 15063 1529 0,'-2'12'316'0,"-2"10"-45"16,-8 4-82-16,-7 0-26 16,-4 3-61-16,-4-6-27 15,-2-5-35-15,0-9-11 16,6-9-18-16,2-6-6 16,5-14-15-16,8 0-6 15,4-8-8-15,7 3 0 0,11 3 9 16,2 5 2-16,6 11 13 15,2 6 3-15,3 16 9 16,0 2 1-16,1 12-1 16,-1 6-1-16,0 1 51 15,-4-1 278-15</inkml:trace>
  <inkml:trace contextRef="#ctx0" brushRef="#br0" timeOffset="224935.4038">21945 15067 1634 0,'-4'8'323'16,"-3"14"-195"-16,4 7-45 16,9 5-38-16,3 2-2 0,9-5 8 15,6-3 0-15,9-11-4 16,9-5-9-16,3-17-19 15,1-9-4-15,-3-15-2 16,-10-10 1-16,-15-5 3 16,-8-4 2-16,-22-4 2 15,-11-1 1-15,-24-6-2 16,-6 5-3-16,-4 14 18 16,-3 12 2-16,21 28-10 15,8 8-6-15,18 19-28 16,14 5-19-16,20 8-59 15,9 3-28-15</inkml:trace>
  <inkml:trace contextRef="#ctx0" brushRef="#br0" timeOffset="225265.7334">22456 15099 1521 0,'-9'-4'281'15,"-16"-8"-67"-15,-1 3-46 0,2 8-64 16,1 1-30-16,1 9-38 16,9 7-11-16,8 9-16 15,3 5-3-15,15 7-2 16,8-6 0-16,1-5 11 15,6-7 3-15,-1-16 7 16,1-5 2-16,-1-11-3 16,-5-7-2-16,-7 2-5 15,-7-7-3-15,-6 14-1 16,-3-1-14-16,-6 7-60 16,-2 3-12-16</inkml:trace>
  <inkml:trace contextRef="#ctx0" brushRef="#br0" timeOffset="225640.498">22662 15075 1713 0,'-1'0'410'0,"-2"5"-194"15,-1 6-64-15,2 9-83 16,1-1-18-16,7 5-22 15,5 1-5-15,7 0-8 16,4-1 0-16,4-9 7 16,0-4 2-16,3-11 3 15,-5-6-1-15,-9-11-8 16,4-2-15-16,-12-3-34 16,-2-2 19-16</inkml:trace>
  <inkml:trace contextRef="#ctx0" brushRef="#br0" timeOffset="225775.1381">22797 14824 1625 0,'-6'0'411'0,"-2"-3"-29"16,0 8-282-16,8 3-48 16,4 8 69-16,5 4-476 15</inkml:trace>
  <inkml:trace contextRef="#ctx0" brushRef="#br0" timeOffset="226034.5152">23141 15081 1805 0,'1'2'427'0,"7"6"-290"16,6 7-66-16,10 6-28 15,1 4 1-15,-2 13-21 16,-9 1 2-16,-13 5-3 16,-4 0-11-16,-18-19 24 15,-6-6 5-15</inkml:trace>
  <inkml:trace contextRef="#ctx0" brushRef="#br0" timeOffset="226553.6125">20559 15537 1545 0,'0'6'307'0,"3"4"-39"16,-8 10-143-16,-2 8-27 16,-2 10-39-16,2 7-23 15,12 4-27-15,5-5 0 16,17-7-12-16,5-8 62 15</inkml:trace>
  <inkml:trace contextRef="#ctx0" brushRef="#br0" timeOffset="226827.9634">20875 15576 1543 0,'-11'5'281'16,"-11"2"-77"-16,3 7-139 16,3 5-24-16,9 11-27 15,5 3-11-15,15 2-6 16,6-1-2-16,9-10 2 16,4-6 1-16,-2-13 5 15,-3-5 4-15,-6-9 7 16,-8-4 14-16,-13 0 38 15,-9 3 6-15,-9 4-3 0,-8 2-1 16,7 4 332-16</inkml:trace>
  <inkml:trace contextRef="#ctx0" brushRef="#br0" timeOffset="227286.8148">21267 15657 1533 0,'-16'0'307'15,"-15"0"-68"-15,5 6-114 0,0 5-36 16,9 8-68-16,6 3-16 15,11 5-8-15,7-1-1 16,15-5 2-16,5-3 4 16,6-9 16-16,0-4 5 15,-7-7 14-15,-5-7 4 16,-11-4-1-16,-3-1-4 16,-8-4-10-16,-7-6 2 15,2 4-58-15,4-5 399 16</inkml:trace>
  <inkml:trace contextRef="#ctx0" brushRef="#br0" timeOffset="227621.684">21459 15770 1535 0,'10'0'286'0,"6"0"-83"15,10 0-28-15,-2 0-62 16,1 0-31-16,2-1-35 16,-5-5-8-16,-4-3-13 15,-5-3-7-15,-4-3-5 16,-7-1-3-16,-6-3-6 0,-7 1 0 16,-10 1-3-1,1 1-1-15,-2 11-3 0,-5 2-1 16,8 13-6-16,3 11-2 15,-2 10 2-15,7 6 3 16,2 14 10-16,-4 3 1 16,8 2 2-16,10 8-5 15,5-15 2-15,4-6 27 16,8-5-307-16</inkml:trace>
  <inkml:trace contextRef="#ctx0" brushRef="#br0" timeOffset="228324.8033">21828 15792 1480 0,'10'3'255'15,"5"3"-70"-15,15-5-70 16,1-2-7-16,-2-8-43 15,3-3-19-15,-13-4-22 16,-6-6-4-16,-10-2-3 16,-7 0-2-16,-16-4-1 15,-6 8 0-15,-8-1-4 0,-3 7 3 16,3 13 4-16,4 9 0 16,10 25-3-16,2 4 0 15,14 22-4-15,1 4-2 16,21 10-2-16,4-3-3 15,3-13 6-15,3-10 3 16,-2-19 375-16</inkml:trace>
  <inkml:trace contextRef="#ctx0" brushRef="#br0" timeOffset="228654.925">22218 15680 1658 0,'-9'-7'354'0,"-13"-2"-188"15,3 3-39-15,-2 7-56 16,5 5-25-16,9 11-35 15,5 8-7-15,11 2-7 16,7 0 0-16,10-3 0 0,7-5 1 16,6-11 4-16,-2-4 4 15,-7-14 11-15,1-4 7 16,-22-6 15-16,-8 0 2 16,-16 1-7-16,-19 2-8 15,-8 3 334-15</inkml:trace>
  <inkml:trace contextRef="#ctx0" brushRef="#br0" timeOffset="229144.6212">22505 15741 962 0,'0'9'418'0,"4"16"-215"0,-2 1-91 15,1 10-26-15,-1 1 1 16,-2-12-29-16,1-4-3 16,-2-15 1-16,1-9-2 15,0-12-3-15,2-5-3 16,5-11-16-16,2-3-7 15,5-2 9-15,1 2 5 16,8 8 16-16,-3 5 6 0,3 11-14 16,-2 8-3-16,-5 15-16 15,-4 6-2-15,-4 12-5 16,1 5-4-16,-5 1-41 16,7 0-1-16</inkml:trace>
  <inkml:trace contextRef="#ctx0" brushRef="#br0" timeOffset="229313.1706">22911 15715 1422 0,'1'0'272'0,"4"3"20"16,-5 8-89-16,0 9-96 15,0 9-12-15,-2 2-38 16,1 4-16-16,1-4-38 15,-6-9-34-15</inkml:trace>
  <inkml:trace contextRef="#ctx0" brushRef="#br0" timeOffset="229447.4274">22906 15557 1622 0,'-5'-7'415'16,"-3"0"-69"-16,-3 0-141 0,5 12-139 15,2 7-17 1,4 3 289-16</inkml:trace>
  <inkml:trace contextRef="#ctx0" brushRef="#br0" timeOffset="229981.9647">23385 15640 1397 0,'-6'10'229'0,"-5"17"-49"0,-6 6-43 16,-8 7-56-16,-2 3-13 16,-8-8-27-16,-4-9-15 15,5-14-13-15,3-10 0 16,9-17-8-16,6-7-5 16,12-4-7-16,7-3-5 15,16 0 3-15,6 5 9 0,12 9 14 16,1 6 7-1,-2 14 3-15,-4 10 0 0,-2 5-4 16,-1 6-4-16,-5 0-2 16,5-1-5-16,-6-9-3 15,-4-6-3-15,3-12-16 16,-4-10-16-16,-2-8-8 16,2-3 1-16,-2-5 15 15,3 5 13-15,0 5 19 16,0 8 8-16,4 16 16 15,-1 8 21-15,-4 10 34 16,-3 6 17-16,-11 5-2 16,-6 0-12-16,-6-1-29 15,-5-6 10-15</inkml:trace>
  <inkml:trace contextRef="#ctx0" brushRef="#br0" timeOffset="230716.1206">19485 17132 1595 0,'6'-12'281'16,"5"-16"-156"-16,7 7-7 0,3 11 8 16,8 5-28-16,17 16-59 15,10 8-16 16,-29-10-10-31,-13-5-5 0,-7-1-13 16,1-1-16-16,105 24-10 0,-2-5-1 0,-19-18 7 16,-67-27 12-16,-11-1 7 15,-7-1 1-15,-7 1 9 16,1 10 18-16,2 8 33 16,1 11 9-16,8 17 14 15,-1-3-8-15,2 10-14 16,1 1-4-16,-7-4-5 15,-5 4 2-15,-7-10-6 16,-6-2-2-16,-5-15 112 16,-5-7-179-16</inkml:trace>
  <inkml:trace contextRef="#ctx0" brushRef="#br0" timeOffset="234749.7201">20980 16546 1446 0,'-6'18'243'16,"-5"10"-55"-16,11 19-60 15,8 4-29-15,12-1-36 16,7-4-17-16,10-12-23 16,1-9-8-16,-1-17 0 15,0-10 5-15,-12-22 5 16,0-8 8-16,-14-16 14 16,-10-4 0-16,-13-2 2 15,-14-9-5-15,-23-6-7 16,-6-2-6-16,0 8-9 15,10 17 2-15,23 34-15 16,6 16-3-16,14 25-7 0,6 6-9 16,16 6 3-16,17 1-6 15,19-3-46-15,7-5-32 16,8-5-137-16</inkml:trace>
  <inkml:trace contextRef="#ctx0" brushRef="#br0" timeOffset="235148.0353">21606 16494 1234 0,'-7'-5'295'0,"-9"0"-112"16,-2 4-2-16,-1 9-32 15,2 5-16-15,4 8-50 16,3 1-27-16,6-2-32 16,7-3-15-16,12-1-9 15,6-3 0-15,11-4 1 16,-2-2 1-16,-1-5 1 16,-5-2-3-16,-10-3-13 15,-7-2-6-15,-13-3-10 16,-7 0 2-16,-12 2 11 15,-5 3 5-15,-4 3 11 16,4 7 3-16,11 3 5 0,4 4 2 16,12 6 1-16,2-4 3 15,12 4 0-15,1-2-1 16,15-3-3-16,2-1-2 16,0-9-1-16,2-2-15 15</inkml:trace>
  <inkml:trace contextRef="#ctx0" brushRef="#br0" timeOffset="235299.7659">21673 16360 1672 0,'-8'-5'336'0,"-6"-3"-231"15,5 5-48-15,8 8-76 16,3 10-165-16</inkml:trace>
  <inkml:trace contextRef="#ctx0" brushRef="#br0" timeOffset="235598.966">22020 16519 1590 0,'-7'-2'308'0,"-12"-1"-151"0,-3 4-46 16,4 13-49-16,3 6-32 15,4 6-30-15,7 3-3 16,2 2-2-16,6-4 0 16,9 0 3-16,0-5 1 15,7-8 4-15,-5-6 2 16,-8-6 14-16,0-2 12 15,-7-2 8-15,-5-4 0 0,1 0-12 16,-4 0 3-16,-1 2-3 16,9 2-47-16</inkml:trace>
  <inkml:trace contextRef="#ctx0" brushRef="#br0" timeOffset="235868.7581">22180 16555 1579 0,'7'0'336'0,"8"1"-56"16,-2 4-108-16,2 15-74 16,-2 0-9-16,-9 5-29 15,3 8-11-15,-6-7-20 16,3 1-12-16,5-11-18 16,-1-9-11-16,7-10-17 15,-1-9-2-15,5-11 5 0,1-2 8 16,-3-4 15-16,1 0 3 15,-7 8 0-15,6 10 1 16,-3 13 8-16,-4 8 1 16,-8 13 3-16,-2 6-1 15,-4 7 88-15,4 3 209 16</inkml:trace>
  <inkml:trace contextRef="#ctx0" brushRef="#br0" timeOffset="236661.8342">21071 17211 1026 0,'-14'-4'439'0,"-9"-5"-226"15,-3-1-61-15,2 6-8 16,-1 2-73-16,9 5-31 16,8 10-34-16,4 1-9 0,13 7-5 15,8 0 3-15,13-3 2 16,4-5 2-16,2-6 2 15,-3-6 0-15,-14-1-5 16,-3 0 1-16,-14-3-6 16,-9 0 0-16,-15 1 5 15,-6 3 0-15,-5 4 4 16,6 9 3-16,1 7 4 16,10 3 2-16,14 11 1 15,-1-4 0-15,16-3-2 16,4-3-2-16,9-11 0 15,3-6 2-15,4-13 7 16,-6-7 1-16,-6-12 3 16,-1-5 0-16,-8-4-4 15,0-7-2-15,-3 6-9 16,-1-1 7-16,-2 12 18 16,-6 7 11-16,0 9 13 0,-2 8-5 15,0 14-17-15,4 3-11 16,3 11-13-16,2 5 0 15,5 2-6-15,3-1 0 16,7-6 1-16,1-6 0 16,8-17 5-16,2-6 5 15,-7-16 8-15,2-8 7 16,-9-9 19-16,-12-5 6 0,-3 1-7 16,-11 1 3-16,-6 8-66 15,1 8 46-15</inkml:trace>
  <inkml:trace contextRef="#ctx0" brushRef="#br0" timeOffset="236990.2311">21647 17267 1470 0,'-10'-2'246'0,"-13"4"-52"15,3 1-46-15,2 7-69 0,9 6-22 16,8 12-44-16,6 4-7 16,13 4 1-16,2-1-1 15,11-11-3-15,0-7 1 16,0-9 4-16,-1-8 2 15,-13-8 33-15,-6-1 19 16,-18-6 15-16,-12-1 1 16,-13 2-32-16,-5 3-4 15,1 1-4-15,7 1 106 16</inkml:trace>
  <inkml:trace contextRef="#ctx0" brushRef="#br0" timeOffset="237355.771">21860 17273 1354 0,'4'0'239'0,"14"0"-38"15,1 2-115-15,9 1-54 16,1-3 10-16,-3 0-1 16,2 0-7-16,-4-3-2 15,-3 0-34-15,-7 1-108 0,-5-4-81 16,-9 2-39-16,-5-1-66 16,-7 0-98-16,-7 4 214 15,2 4 381-15,-1 3 90 16,6 9 5-16,4 6-138 15,5 7 1-15,-3 3-5 16,8 4-59-16,3-5-31 16,4-5-36-16,7 0-15 15,-2-9-54-15</inkml:trace>
  <inkml:trace contextRef="#ctx0" brushRef="#br0" timeOffset="237618.2605">22345 17302 1519 0,'7'11'270'0,"-7"6"-60"16,0 9-17-16,-15 7-42 15,-10 0-24-15,-4-4-51 16,-6-6-25-16,-1-13-28 16,2-7-7-16,8-11-16 15,8-9-8-15,15-8-9 16,5-7-2-16,15-2 7 15,2 3 2-15,5 12 4 16,1 7 3-16,2 21 9 16,2 13 6-16,0 12 8 0,3 7 0 15,-7 0 28-15,-3 0 86 16</inkml:trace>
  <inkml:trace contextRef="#ctx0" brushRef="#br0" timeOffset="238052.7637">22568 17292 1507 0,'-6'16'253'16,"-4"11"-61"-16,10 9-95 16,7 2 0-16,13-4 12 15,8-6-11-15,8-18-21 16,4-9-12-16,6-18-26 15,-1-14-9-15,-3-15-10 16,-10-11 0-16,-14-9-6 0,-7 1-1 16,-18-2-3-1,-7 3-4-15,-25 1-4 0,-10 1-2 16,-6 18-5-16,1 13-1 16,13 34 4-16,11 23-4 15,21 16 3-15,14 8-3 16,28 2 3-16,17-6-4 15</inkml:trace>
  <inkml:trace contextRef="#ctx0" brushRef="#br0" timeOffset="238576.4359">23074 17352 936 0,'-4'-12'468'16,"-3"-7"-279"-16,-4 1-32 15,-3 5 7-15,-5 3-33 16,0 8-14-16,-2 5-27 15,-1 7-17-15,3 9-40 0,4 2-14 16,13 7-14-16,2 1-1 16,13 2-1-16,0-2 2 15,5-12 1-15,7-2 1 16,0-18 2-16,5-2 1 16,-3-10 2-16,-7-6 1 15,-5 1-3-15,-2-3-1 16,-4 3-4-16,-2-3 0 0,-2 8-1 15,-5 4-2 1,0 11 0-16,-1 7-2 0,-2 6 0 16,3 5 1-16,1 1 1 15,2-1 0-15,7 4-1 16,5-6 0-16,4 0 1 16,5-2-1-16,5-9 3 15,-4-3 1-15,-1-8 5 16,-3-6 1-16,-10-7 2 15,-4-3 1-15,-6-1-9 16,1 2 122-16</inkml:trace>
  <inkml:trace contextRef="#ctx0" brushRef="#br0" timeOffset="238863.9717">23232 17036 1655 0,'-4'2'382'16,"-1"4"-96"-16,6 15-206 15,8 4 46-15</inkml:trace>
  <inkml:trace contextRef="#ctx0" brushRef="#br0" timeOffset="239223.0522">23549 17267 1552 0,'-12'-5'284'16,"-8"-2"-79"-16,2 7-49 16,18 10-55-16,11 11-7 15,19 9-27-15,9 5-7 0,0 4 1 16,-6-2 1-16,-19-3-15 15,-14-4-4-15,-20-10-6 16,-12-11-8-16,-14-13 0 16,0-7 283-16</inkml:trace>
  <inkml:trace contextRef="#ctx0" brushRef="#br0" timeOffset="239717.9326">21023 17781 1460 0,'-5'0'281'0,"0"3"20"15,0 10-75-15,-4 18-91 16,5 9-24-16,-3 10-46 15,7 3-16-15,6-9-26 16,-1-6-15-16,12-11-68 16,-7-8-19-16</inkml:trace>
  <inkml:trace contextRef="#ctx0" brushRef="#br0" timeOffset="240069.9874">21361 17873 1446 0,'-10'-2'273'0,"-7"-6"5"0,-1 8-130 16,-8 4-14-16,6 4-58 15,2 7-23-15,6 7-30 16,6 0-16-16,8 8-11 15,7-3-2-15,12 0 0 16,6-1 2-16,3-11 4 16,-4-5 0-16,1-14 5 15,-5-4 2-15,-16-5 10 16,5-4 2-16,-23 5-1 16,-11 1-2-16,-7 11 35 15</inkml:trace>
  <inkml:trace contextRef="#ctx0" brushRef="#br0" timeOffset="240396.159">21614 17901 1519 0,'-12'-7'278'16,"-16"-11"-56"-16,3 6-64 15,4 5-69-15,8 7-28 16,4 15-45-16,5 9-6 15,10 9-10-15,-1 9-2 16,17-3 0-16,4-8 1 16,7-9 3-16,2-15 2 0,-2-10 9 15,-9-7 6-15,-8-8 5 16,-7-2 0-16,-11-3 7 16,-5 1 21-16</inkml:trace>
  <inkml:trace contextRef="#ctx0" brushRef="#br0" timeOffset="240783.0916">21935 18035 1276 0,'11'-2'312'0,"11"-2"-75"16,-6-7-54-16,4 3-38 16,-5-6-71-16,-5 3-28 15,-4-5-23-15,-6-6 0 16,-9 2 7-16,-6-1-2 15,-12 8 1-15,-4 1-2 16,-7 7-12-16,1 7-4 16,7 9-6-16,4 10-2 0,15 16-1 15,9 8 1-15,13 5 0 16,12 7 4-16,3 6 9 16,-1 0 2-16,-4-6 16 15,-5-6 9-15</inkml:trace>
  <inkml:trace contextRef="#ctx0" brushRef="#br0" timeOffset="241232.8932">22156 18071 1544 0,'14'3'255'15,"13"1"-118"-15,5-2-27 0,-2-3-22 16,-3-6-18-16,-1-9-42 16,-9-5-7-16,-2-4-5 15,-9 2-1-15,-12 1-2 16,-8 1-1-16,-16 4-6 16,-4-2 1-16,-7 1-3 15,6 6-2-15,6 10-5 16,7 9-1-16,11 21 1 15,7 11 7-15,8 12 10 16,6 4 2-16,6 19-3 16,3 1-5-16,1 4 19 15,1 1 6-15</inkml:trace>
  <inkml:trace contextRef="#ctx0" brushRef="#br0" timeOffset="241682.6872">22547 17949 1509 0,'-10'0'279'0,"-11"8"-70"16,4 5-72-16,4 5-78 15,5 8-29-15,8-1-17 16,6 0-3-16,17-3-5 16,-1-8-1-16,6-8 1 15,1-4 6-15,-3-12 34 16,-2 1 22-16,-10-20 28 16,-9-1 7-16,-10 1-8 15,-10 0-23-15,-14 12-33 16,-5 4-8-16,0 7 93 15,1 4-182-15</inkml:trace>
  <inkml:trace contextRef="#ctx0" brushRef="#br0" timeOffset="242175.4932">22793 17981 1410 0,'2'11'207'16,"-2"11"-61"-16,6 4-95 16,-2-1 0-16,1 0-12 15,-2-9-14-15,-2-6-13 16,1-3-1-16,-2-8-1 0,-2-5 1 15,0-8-3-15,-2-3-2 16,-3-8-4-16,3-1 1 16,6-4 37-16,5 4 13 15,13 7 29-15,3 2 2 16,2 10-39-16,3-1-15 16,-7 14-19-16,-3 3-4 15,0 11-3-15,-7 7 6 0,-5 3-33 16,-2 0-42-16</inkml:trace>
  <inkml:trace contextRef="#ctx0" brushRef="#br0" timeOffset="242363.5916">23095 17976 1416 0,'5'-4'229'0,"5"2"-58"15,-1 3-13-15,-5 12-43 16,0 3-13-16,-2 10-40 16,-2-3-18-16,1-1-18 15,-2-1-18-15,-1-7-56 16</inkml:trace>
  <inkml:trace contextRef="#ctx0" brushRef="#br0" timeOffset="242506.7142">23084 17767 1720 0,'-1'-4'403'0,"0"-1"-175"16,1 8-175-16,0-3 3 0</inkml:trace>
  <inkml:trace contextRef="#ctx0" brushRef="#br0" timeOffset="243119.4422">23556 17887 1287 0,'-7'11'270'15,"-8"13"-65"-15,-4 10-52 16,-3 1-41-16,-5 1-25 16,-3-6-52-16,0-8-11 15,6-11-10-15,6-10 12 0,7-6 6 16,-2-12-3-16,9-11-2 16,4-6-12-16,6-1 4 15,11 9 13-15,0 12 9 16,2 10-2-16,6 13-12 15,4 8-9-15,4 8-9 16,0 4 0-16,1-3-2 16,-3-1-1-16,-6-14-2 15,1-7-5-15,-9-13-23 16,0-4-6-16,-5-12 0 16,-4 0 7-16,7-3 18 15,-1 2 5-15,9 7 4 16,1 11 2-16,4 13 4 15,-3 9 5-15,-4 12 11 16,-6 3 11-16,-10 7 31 16,-7-3 13-16,-15 0 0 15,-5-3-13-15,-10-14-19 0,3-7 263 16</inkml:trace>
</inkml:ink>
</file>

<file path=ppt/ink/ink5.xml><?xml version="1.0" encoding="utf-8"?>
<inkml:ink xmlns:inkml="http://www.w3.org/2003/InkML">
  <inkml:definitions>
    <inkml:context xml:id="ctx0">
      <inkml:inkSource xml:id="inkSrc0">
        <inkml:traceFormat>
          <inkml:channel name="X" type="integer" max="29376" units="cm"/>
          <inkml:channel name="Y" type="integer" max="16524" units="cm"/>
          <inkml:channel name="F" type="integer" max="4095" units="dev"/>
          <inkml:channel name="T" type="integer" max="2.14748E9" units="dev"/>
        </inkml:traceFormat>
        <inkml:channelProperties>
          <inkml:channelProperty channel="X" name="resolution" value="1000.20428" units="1/cm"/>
          <inkml:channelProperty channel="Y" name="resolution" value="1000.24213" units="1/cm"/>
          <inkml:channelProperty channel="F" name="resolution" value="0" units="1/dev"/>
          <inkml:channelProperty channel="T" name="resolution" value="1" units="1/dev"/>
        </inkml:channelProperties>
      </inkml:inkSource>
      <inkml:timestamp xml:id="ts0" timeString="2020-10-29T09:23:26.539"/>
    </inkml:context>
    <inkml:brush xml:id="br0">
      <inkml:brushProperty name="width" value="0.05292" units="cm"/>
      <inkml:brushProperty name="height" value="0.05292" units="cm"/>
    </inkml:brush>
  </inkml:definitions>
  <inkml:trace contextRef="#ctx0" brushRef="#br0">12824 10239 157 0,'-5'0'160'0,"-5"1"89"15,-1-1 8-15,4 0-33 16,3 1-44-16,3-1-72 16,1 0-40-16,0 0-14 15,-2 0-13-15,2-1-2 16,0 0-4-16,0-1-5 15,0 1-1-15,10 0-5 16,2-1-4-16,37-2-7 16,-28 6-3-16,4-1-2 15,0 0 0-15,3-3 2 16,3-1 0-16,1-1 1 16,4 1 1-16,-1 1 0 15,4-1 1-15,2 3-2 16,-3-2-2-16,6 2-2 15,-2 0-3-15,2-2-1 16,3 0 0-16,4 1-2 16,2-4 2-16,1 3 6 0,-1-2 2 15,-6-1 6-15,-2-1 0 16,3-1-4-16,4 1-4 16,7 0-5-16,1 3-1 15,2-1-1-15,1 0-1 16,-7 3 0-16,1-3 0 15,-3 1 0-15,-2-1 0 0,4 1 1 16,-2 0-2-16,-1 2 1 16,0 0 0-16,-1 1-1 15,-1 0 1-15,-5 0-1 16,0 0 0-16,0 2 1 16,3 3 0-16,0-4-1 15,-1 3 0-15,-6-3 1 16,2 0 0-16,-1 5-1 15,-1-5 1-15,0 1-1 16,-2 1 0-16,-1-2 2 16,3 0-2-16,2-1 0 15,0-1 1-15,3-2 0 16,4 2 0-16,-3-1-1 16,5 0 0-16,-5 0 0 15,-1 2 1-15,-7 0-1 16,-3-1 1-16,2 2-1 15,1 1 0-15,3-2 0 0,0 0 0 16,-5-2 1-16,-4 2-1 16,-7 0 2-16,-4 3 1 15,-16-1 354-15</inkml:trace>
</inkml:ink>
</file>

<file path=ppt/ink/ink6.xml><?xml version="1.0" encoding="utf-8"?>
<inkml:ink xmlns:inkml="http://www.w3.org/2003/InkML">
  <inkml:definitions>
    <inkml:context xml:id="ctx0">
      <inkml:inkSource xml:id="inkSrc0">
        <inkml:traceFormat>
          <inkml:channel name="X" type="integer" max="29376" units="cm"/>
          <inkml:channel name="Y" type="integer" max="16524" units="cm"/>
          <inkml:channel name="F" type="integer" max="4095" units="dev"/>
          <inkml:channel name="T" type="integer" max="2.14748E9" units="dev"/>
        </inkml:traceFormat>
        <inkml:channelProperties>
          <inkml:channelProperty channel="X" name="resolution" value="1000.20428" units="1/cm"/>
          <inkml:channelProperty channel="Y" name="resolution" value="1000.24213" units="1/cm"/>
          <inkml:channelProperty channel="F" name="resolution" value="0" units="1/dev"/>
          <inkml:channelProperty channel="T" name="resolution" value="1" units="1/dev"/>
        </inkml:channelProperties>
      </inkml:inkSource>
      <inkml:timestamp xml:id="ts0" timeString="2020-10-29T09:30:02.861"/>
    </inkml:context>
    <inkml:brush xml:id="br0">
      <inkml:brushProperty name="width" value="0.05292" units="cm"/>
      <inkml:brushProperty name="height" value="0.05292" units="cm"/>
    </inkml:brush>
  </inkml:definitions>
  <inkml:trace contextRef="#ctx0" brushRef="#br0">9407 6155 1219 0,'-3'-2'214'16,"3"-6"-285"-16,0 0-131 15</inkml:trace>
  <inkml:trace contextRef="#ctx0" brushRef="#br0" timeOffset="127580.6023">4164 7299 658 0,'3'1'171'16</inkml:trace>
</inkml:ink>
</file>

<file path=ppt/ink/ink7.xml><?xml version="1.0" encoding="utf-8"?>
<inkml:ink xmlns:inkml="http://www.w3.org/2003/InkML">
  <inkml:definitions>
    <inkml:context xml:id="ctx0">
      <inkml:inkSource xml:id="inkSrc0">
        <inkml:traceFormat>
          <inkml:channel name="X" type="integer" max="29376" units="cm"/>
          <inkml:channel name="Y" type="integer" max="16524" units="cm"/>
          <inkml:channel name="F" type="integer" max="4095" units="dev"/>
          <inkml:channel name="T" type="integer" max="2.14748E9" units="dev"/>
        </inkml:traceFormat>
        <inkml:channelProperties>
          <inkml:channelProperty channel="X" name="resolution" value="1000.20428" units="1/cm"/>
          <inkml:channelProperty channel="Y" name="resolution" value="1000.24213" units="1/cm"/>
          <inkml:channelProperty channel="F" name="resolution" value="0" units="1/dev"/>
          <inkml:channelProperty channel="T" name="resolution" value="1" units="1/dev"/>
        </inkml:channelProperties>
      </inkml:inkSource>
      <inkml:timestamp xml:id="ts0" timeString="2020-10-29T11:16:15.703"/>
    </inkml:context>
    <inkml:brush xml:id="br0">
      <inkml:brushProperty name="width" value="0.05292" units="cm"/>
      <inkml:brushProperty name="height" value="0.05292" units="cm"/>
    </inkml:brush>
  </inkml:definitions>
  <inkml:trace contextRef="#ctx0" brushRef="#br0">6274 16702 1380 0,'-3'3'183'0,"-4"9"-134"16,2 3-38-16,6 9-17 15,3 9-1-15,9 14 10 16,8 8 6-16,13 5 14 0,9 0 7 16,11-12-2-16,5-7-5 15,14-11-9-15,6-8 0 16,15-9 12-16,-2-6 8 15,4-9 25-15,0-6 6 16,5-6-11-16,5-4-8 16,6-2-23-16,5-3-9 0,8-8-9 15,6-3-2-15,13-11-3 16,9-1 0-16,6 7-3 16,4 5 0-16,6 29-2 15,-7 9 1-15,-23 26-3 16,-11 11 2-16,-28 15 2 15,-7 4 0-15,-14-1 4 16,-9-4 4-16,-12-8 6 16,-8-5 5-16,-1-11 14 15,1-7 7-15,-1-13 3 16,-3-10 7-16,-10-9-37 16</inkml:trace>
  <inkml:trace contextRef="#ctx0" brushRef="#br0" timeOffset="1">9543 17369 938 0,'1'-17'331'15,"1"-14"-196"-15,13-3-80 16,7 1-7-16,14 1 16 16,6 0-4-16,16 9 3 15,5 0-9-15,18 3-25 16,11 3-11-16,22-1-14 16,10 0-4-16,13 6 0 15,9 0 0-15,0 10 19 16,6 7 14-16,9 12 14 15,-4 8 7-15,-4 4-2 16,10-2-5-16,-3-9-3 16,3-11-1-16,13-13 6 0,-13-9-2 15,-8-18-3-15,-2-5-6 16,-23-14-5-16,-15-6-3 16,-33 0 3-16,-24 2 3 15,-45 11-38-15,-17 11-69 16</inkml:trace>
  <inkml:trace contextRef="#ctx0" brushRef="#br0" timeOffset="2">8552 17437 1481 0,'-4'7'223'0,"-11"14"-95"15,-5 12 12-15,-12 17-37 16,-4 6-6-16,0 11-42 16,2 6-22-16,1-1-19 15,4-1-4-15,3-18-1 16,8-11 1-16,10-23-2 15,3-9 0-15,13-19-10 16,5-13-22-16,10-16-107 16,3-11-114-16</inkml:trace>
  <inkml:trace contextRef="#ctx0" brushRef="#br0" timeOffset="3">8499 17445 1185 0,'-2'0'313'0,"-1"0"-122"15,4 7-138-15,-1-7-6 16,2 7-3-16,0 23 3 16,56 43-15-16,-21-25-8 15,12 5-11-15,7-1-2 16,1-4 0-16,-1 2 4 16,-15-9 17-16,-3-1 7 15,-11-7 16-15,-11-3 11 16,-1-5-11-16,-9 0-3 0,-10-8-2 15,-6-1 1-15,-18-3-3 16,-9-5-1-16,-19-2-16 16,-17-4-9-16,-9-1-10 15,-1-1-4-15,10 0-7 16,15 0-1-16,21-2 0 16,4 1-2-16,20-2-34 15,6-4-43-15,12-1-156 16</inkml:trace>
  <inkml:trace contextRef="#ctx0" brushRef="#br0" timeOffset="4">9122 17556 1541 0,'-4'10'242'0,"0"18"-132"16,1 5-27-16,3 12-5 15,2 3-6-15,1 13-20 16,1 4-8-16,-2-3-16 16,1-4-7-16,-3-16-3 15,0-10 0-15,-2-13-14 16,-3-4-22-16,2-13-104 15,-1-3-161-15</inkml:trace>
  <inkml:trace contextRef="#ctx0" brushRef="#br0" timeOffset="5">9096 17519 1443 0,'19'-14'224'0,"13"-5"-89"16,17-1-38-16,5 7-25 16,5 13-41-16,1 0-14 15,-7 12-6-15,-3-2-4 16,-10 3-147-16</inkml:trace>
  <inkml:trace contextRef="#ctx0" brushRef="#br0" timeOffset="6">9111 18029 1536 0,'14'0'238'0,"25"1"-159"16,10-5 6-16,7 3-22 15,7-2-16-15,-9 5-21 0,-1 3-4 16,-1-1-17 0,-10 3-41-16,-4-8-141 0</inkml:trace>
  <inkml:trace contextRef="#ctx0" brushRef="#br0" timeOffset="7">9151 17819 1556 0,'7'-1'263'0,"18"-3"-100"16,11 0-82-16,16-3-9 15,6 0-12-15,0 0-34 16,-2 0 11-16,-1 7-18 16</inkml:trace>
  <inkml:trace contextRef="#ctx0" brushRef="#br0" timeOffset="8">9871 17838 1349 0,'-6'-2'215'16,"-9"-1"-91"-16,-10 3-9 0,8 6-3 15,-7 4-19 1,4 6-47-16,13 2-16 0,7 2-22 16,14-1-4-16,14 6 4 15,2-3 6-15,-5 0 13 16,-4 6 8-16,-13-5 12 15,-7-4 0-15,-11-2-2 16,-10-9-5-16,-12-3-8 16,-6-5-2-16,-2-5-58 15,6-6-46-15</inkml:trace>
  <inkml:trace contextRef="#ctx0" brushRef="#br0" timeOffset="9">9988 17873 1055 0,'0'-4'404'15,"0"2"-221"-15,-2 6-32 16,1-4-32-16,-1 10-24 15,-3 19-17-15,-3 33 2 16,9-27-18-16,5-7-8 0,8-3-20 16,2-11-5-16,4-12-2 15,3-2-2-15,-1-8-3 16,-1-6-1 0,-2-11-2-16,0-3-2 0,-9-1-4 15,-2 6-3-15,-6 7-5 16,-2 3-5-16,-2 13-6 15,2 4-5-15,0 13 0 16,1 13 2-16,6 10 6 16,1 5 3-16,3 11 25 15,-3-2 10-15,-6 2 18 16,-6 2 8-16,-11-6-16 16,-2-10-9-16,-6-15-11 15,-3-7 1-15,0-22 2 16,-1-9-16-16,0-16-48 15,6-8 343-15</inkml:trace>
  <inkml:trace contextRef="#ctx0" brushRef="#br0" timeOffset="10">10417 17881 1153 0,'-7'-5'332'0,"-8"-4"-167"15,-2 5-26-15,2 7-45 16,3 4-2-16,5 6-35 16,3 3-9-16,12-1-11 15,11 3-6-15,7 6 0 16,3-1 16-16,-8 10 12 16,-11-3 1-16,-11-7 0 15,-6 0-14-15,-9-14-8 16,-2-2-3-16,-2-9-23 15,-2-5-41-15,11-13-139 16</inkml:trace>
  <inkml:trace contextRef="#ctx0" brushRef="#br0" timeOffset="11">10570 17610 1585 0,'2'-1'318'0,"5"1"-146"16,0 1-9-16,-4 9-55 16,4 2-23-16,-1 12-17 15,1 8-13-15,3 20-25 16,-2 9-8-16,2 11-13 16,-5-1-2-16,-1-14 1 15,-2-11 4-15,-2-19-31 16,0-10-31-16,-4-9 388 15</inkml:trace>
  <inkml:trace contextRef="#ctx0" brushRef="#br0" timeOffset="12">10529 17893 1619 0,'15'0'303'0,"21"0"-206"0,7-2-47 16,6 2 1-16,2-1-30 15</inkml:trace>
  <inkml:trace contextRef="#ctx0" brushRef="#br0" timeOffset="13">10865 17914 1225 0,'3'6'266'0,"12"2"-152"16,6 3-44-16,7-2 0 16,2-1-3-16,-1-6-4 15,-2-2-10-15,-1-3-16 16,-2-11-12-16,-9 0-7 16,-7-2-1-16,-13-2-4 15,-9 5-3-15,-12 5-10 16,-4 3-2-16,-3 9-5 0,-1 7-2 15,8 11-2-15,0 2 1 16,10 7 0-16,6 4 0 16,10-4 2-16,2 0 2 15,14-5 2-15,4-7 2 16,5-3 3-16,5-5 2 16,0-4 3-16,2-6 0 15,2-5 3-15,-2-1 0 0,-2-9 0 16,-5-2 0-16,-7-5 1 15,-3-6-2-15,-8 1-3 16,-3 6-1-16,2 6 1 16,-4 10 7-16,4 13 18 15,1 1 10-15,-7 13 16 16,7 0 4-16,-6-1-9 16,-1 1-4-16,1-9-14 15,-1-1-10-15,1-10-4 16,2 0 2-16,-1-11 0 15,1-2-3-15,7-6-6 16,-1-6-5-16,6 2-6 16,0-3-1-16,-1 2-1 15,2 10-4-15,-6 8-1 16,-3 9-2-16,2 13 5 16,-6 3 2-16,2 1 4 15,3-1 1-15,-6-6 0 0,2-2 0 16,2-5 0-16,-1-4 1 15,2-8-1-15,1-6-2 16,3-6-3-16,1-4 0 16,1-8-3-16,2-3 2 15,2 4 0-15,-2 7 0 16,0 14 1-16,-2 8-2 16,-3 19 12-16,0 5 3 15,0 4 0-15,0 0 21 0,1-4 234 16</inkml:trace>
</inkml:ink>
</file>

<file path=ppt/ink/ink8.xml><?xml version="1.0" encoding="utf-8"?>
<inkml:ink xmlns:inkml="http://www.w3.org/2003/InkML">
  <inkml:definitions>
    <inkml:context xml:id="ctx0">
      <inkml:inkSource xml:id="inkSrc0">
        <inkml:traceFormat>
          <inkml:channel name="X" type="integer" max="29376" units="cm"/>
          <inkml:channel name="Y" type="integer" max="16524" units="cm"/>
          <inkml:channel name="F" type="integer" max="4095" units="dev"/>
          <inkml:channel name="T" type="integer" max="2.14748E9" units="dev"/>
        </inkml:traceFormat>
        <inkml:channelProperties>
          <inkml:channelProperty channel="X" name="resolution" value="1000.20428" units="1/cm"/>
          <inkml:channelProperty channel="Y" name="resolution" value="1000.24213" units="1/cm"/>
          <inkml:channelProperty channel="F" name="resolution" value="0" units="1/dev"/>
          <inkml:channelProperty channel="T" name="resolution" value="1" units="1/dev"/>
        </inkml:channelProperties>
      </inkml:inkSource>
      <inkml:timestamp xml:id="ts0" timeString="2020-10-29T11:16:15.703"/>
    </inkml:context>
    <inkml:brush xml:id="br0">
      <inkml:brushProperty name="width" value="0.05292" units="cm"/>
      <inkml:brushProperty name="height" value="0.05292" units="cm"/>
    </inkml:brush>
  </inkml:definitions>
  <inkml:trace contextRef="#ctx0" brushRef="#br0">6274 16702 1380 0,'-3'3'183'0,"-4"9"-134"16,2 3-38-16,6 9-17 15,3 9-1-15,9 14 10 16,8 8 6-16,13 5 14 0,9 0 7 16,11-12-2-16,5-7-5 15,14-11-9-15,6-8 0 16,15-9 12-16,-2-6 8 15,4-9 25-15,0-6 6 16,5-6-11-16,5-4-8 16,6-2-23-16,5-3-9 0,8-8-9 15,6-3-2-15,13-11-3 16,9-1 0-16,6 7-3 16,4 5 0-16,6 29-2 15,-7 9 1-15,-23 26-3 16,-11 11 2-16,-28 15 2 15,-7 4 0-15,-14-1 4 16,-9-4 4-16,-12-8 6 16,-8-5 5-16,-1-11 14 15,1-7 7-15,-1-13 3 16,-3-10 7-16,-10-9-37 16</inkml:trace>
  <inkml:trace contextRef="#ctx0" brushRef="#br0" timeOffset="1">9543 17369 938 0,'1'-17'331'15,"1"-14"-196"-15,13-3-80 16,7 1-7-16,14 1 16 16,6 0-4-16,16 9 3 15,5 0-9-15,18 3-25 16,11 3-11-16,22-1-14 16,10 0-4-16,13 6 0 15,9 0 0-15,0 10 19 16,6 7 14-16,9 12 14 15,-4 8 7-15,-4 4-2 16,10-2-5-16,-3-9-3 16,3-11-1-16,13-13 6 0,-13-9-2 15,-8-18-3-15,-2-5-6 16,-23-14-5-16,-15-6-3 16,-33 0 3-16,-24 2 3 15,-45 11-38-15,-17 11-69 16</inkml:trace>
  <inkml:trace contextRef="#ctx0" brushRef="#br0" timeOffset="2">8552 17437 1481 0,'-4'7'223'0,"-11"14"-95"15,-5 12 12-15,-12 17-37 16,-4 6-6-16,0 11-42 16,2 6-22-16,1-1-19 15,4-1-4-15,3-18-1 16,8-11 1-16,10-23-2 15,3-9 0-15,13-19-10 16,5-13-22-16,10-16-107 16,3-11-114-16</inkml:trace>
  <inkml:trace contextRef="#ctx0" brushRef="#br0" timeOffset="3">8499 17445 1185 0,'-2'0'313'0,"-1"0"-122"15,4 7-138-15,-1-7-6 16,2 7-3-16,0 23 3 16,56 43-15-16,-21-25-8 15,12 5-11-15,7-1-2 16,1-4 0-16,-1 2 4 16,-15-9 17-16,-3-1 7 15,-11-7 16-15,-11-3 11 16,-1-5-11-16,-9 0-3 0,-10-8-2 15,-6-1 1-15,-18-3-3 16,-9-5-1-16,-19-2-16 16,-17-4-9-16,-9-1-10 15,-1-1-4-15,10 0-7 16,15 0-1-16,21-2 0 16,4 1-2-16,20-2-34 15,6-4-43-15,12-1-156 16</inkml:trace>
  <inkml:trace contextRef="#ctx0" brushRef="#br0" timeOffset="4">9122 17556 1541 0,'-4'10'242'0,"0"18"-132"16,1 5-27-16,3 12-5 15,2 3-6-15,1 13-20 16,1 4-8-16,-2-3-16 16,1-4-7-16,-3-16-3 15,0-10 0-15,-2-13-14 16,-3-4-22-16,2-13-104 15,-1-3-161-15</inkml:trace>
  <inkml:trace contextRef="#ctx0" brushRef="#br0" timeOffset="5">9096 17519 1443 0,'19'-14'224'0,"13"-5"-89"16,17-1-38-16,5 7-25 16,5 13-41-16,1 0-14 15,-7 12-6-15,-3-2-4 16,-10 3-147-16</inkml:trace>
  <inkml:trace contextRef="#ctx0" brushRef="#br0" timeOffset="6">9111 18029 1536 0,'14'0'238'0,"25"1"-159"16,10-5 6-16,7 3-22 15,7-2-16-15,-9 5-21 0,-1 3-4 16,-1-1-17 0,-10 3-41-16,-4-8-141 0</inkml:trace>
  <inkml:trace contextRef="#ctx0" brushRef="#br0" timeOffset="7">9151 17819 1556 0,'7'-1'263'0,"18"-3"-100"16,11 0-82-16,16-3-9 15,6 0-12-15,0 0-34 16,-2 0 11-16,-1 7-18 16</inkml:trace>
  <inkml:trace contextRef="#ctx0" brushRef="#br0" timeOffset="8">9871 17838 1349 0,'-6'-2'215'16,"-9"-1"-91"-16,-10 3-9 0,8 6-3 15,-7 4-19 1,4 6-47-16,13 2-16 0,7 2-22 16,14-1-4-16,14 6 4 15,2-3 6-15,-5 0 13 16,-4 6 8-16,-13-5 12 15,-7-4 0-15,-11-2-2 16,-10-9-5-16,-12-3-8 16,-6-5-2-16,-2-5-58 15,6-6-46-15</inkml:trace>
  <inkml:trace contextRef="#ctx0" brushRef="#br0" timeOffset="9">9988 17873 1055 0,'0'-4'404'15,"0"2"-221"-15,-2 6-32 16,1-4-32-16,-1 10-24 15,-3 19-17-15,-3 33 2 16,9-27-18-16,5-7-8 0,8-3-20 16,2-11-5-16,4-12-2 15,3-2-2-15,-1-8-3 16,-1-6-1 0,-2-11-2-16,0-3-2 0,-9-1-4 15,-2 6-3-15,-6 7-5 16,-2 3-5-16,-2 13-6 15,2 4-5-15,0 13 0 16,1 13 2-16,6 10 6 16,1 5 3-16,3 11 25 15,-3-2 10-15,-6 2 18 16,-6 2 8-16,-11-6-16 16,-2-10-9-16,-6-15-11 15,-3-7 1-15,0-22 2 16,-1-9-16-16,0-16-48 15,6-8 343-15</inkml:trace>
  <inkml:trace contextRef="#ctx0" brushRef="#br0" timeOffset="10">10417 17881 1153 0,'-7'-5'332'0,"-8"-4"-167"15,-2 5-26-15,2 7-45 16,3 4-2-16,5 6-35 16,3 3-9-16,12-1-11 15,11 3-6-15,7 6 0 16,3-1 16-16,-8 10 12 16,-11-3 1-16,-11-7 0 15,-6 0-14-15,-9-14-8 16,-2-2-3-16,-2-9-23 15,-2-5-41-15,11-13-139 16</inkml:trace>
  <inkml:trace contextRef="#ctx0" brushRef="#br0" timeOffset="11">10570 17610 1585 0,'2'-1'318'0,"5"1"-146"16,0 1-9-16,-4 9-55 16,4 2-23-16,-1 12-17 15,1 8-13-15,3 20-25 16,-2 9-8-16,2 11-13 16,-5-1-2-16,-1-14 1 15,-2-11 4-15,-2-19-31 16,0-10-31-16,-4-9 388 15</inkml:trace>
  <inkml:trace contextRef="#ctx0" brushRef="#br0" timeOffset="12">10529 17893 1619 0,'15'0'303'0,"21"0"-206"0,7-2-47 16,6 2 1-16,2-1-30 15</inkml:trace>
  <inkml:trace contextRef="#ctx0" brushRef="#br0" timeOffset="13">10865 17914 1225 0,'3'6'266'0,"12"2"-152"16,6 3-44-16,7-2 0 16,2-1-3-16,-1-6-4 15,-2-2-10-15,-1-3-16 16,-2-11-12-16,-9 0-7 16,-7-2-1-16,-13-2-4 15,-9 5-3-15,-12 5-10 16,-4 3-2-16,-3 9-5 0,-1 7-2 15,8 11-2-15,0 2 1 16,10 7 0-16,6 4 0 16,10-4 2-16,2 0 2 15,14-5 2-15,4-7 2 16,5-3 3-16,5-5 2 16,0-4 3-16,2-6 0 15,2-5 3-15,-2-1 0 0,-2-9 0 16,-5-2 0-16,-7-5 1 15,-3-6-2-15,-8 1-3 16,-3 6-1-16,2 6 1 16,-4 10 7-16,4 13 18 15,1 1 10-15,-7 13 16 16,7 0 4-16,-6-1-9 16,-1 1-4-16,1-9-14 15,-1-1-10-15,1-10-4 16,2 0 2-16,-1-11 0 15,1-2-3-15,7-6-6 16,-1-6-5-16,6 2-6 16,0-3-1-16,-1 2-1 15,2 10-4-15,-6 8-1 16,-3 9-2-16,2 13 5 16,-6 3 2-16,2 1 4 15,3-1 1-15,-6-6 0 0,2-2 0 16,2-5 0-16,-1-4 1 15,2-8-1-15,1-6-2 16,3-6-3-16,1-4 0 16,1-8-3-16,2-3 2 15,2 4 0-15,-2 7 0 16,0 14 1-16,-2 8-2 16,-3 19 12-16,0 5 3 15,0 4 0-15,0 0 21 0,1-4 234 16</inkml:trace>
</inkml:ink>
</file>

<file path=ppt/ink/ink9.xml><?xml version="1.0" encoding="utf-8"?>
<inkml:ink xmlns:inkml="http://www.w3.org/2003/InkML">
  <inkml:definitions>
    <inkml:context xml:id="ctx0">
      <inkml:inkSource xml:id="inkSrc0">
        <inkml:traceFormat>
          <inkml:channel name="X" type="integer" max="29376" units="cm"/>
          <inkml:channel name="Y" type="integer" max="16524" units="cm"/>
          <inkml:channel name="F" type="integer" max="4095" units="dev"/>
          <inkml:channel name="T" type="integer" max="2.14748E9" units="dev"/>
        </inkml:traceFormat>
        <inkml:channelProperties>
          <inkml:channelProperty channel="X" name="resolution" value="1000.20428" units="1/cm"/>
          <inkml:channelProperty channel="Y" name="resolution" value="1000.24213" units="1/cm"/>
          <inkml:channelProperty channel="F" name="resolution" value="0" units="1/dev"/>
          <inkml:channelProperty channel="T" name="resolution" value="1" units="1/dev"/>
        </inkml:channelProperties>
      </inkml:inkSource>
      <inkml:timestamp xml:id="ts0" timeString="2020-10-29T09:38:41.561"/>
    </inkml:context>
    <inkml:brush xml:id="br0">
      <inkml:brushProperty name="width" value="0.05292" units="cm"/>
      <inkml:brushProperty name="height" value="0.05292" units="cm"/>
    </inkml:brush>
  </inkml:definitions>
  <inkml:trace contextRef="#ctx0" brushRef="#br0">20240 8736 1151 0,'-5'4'333'0,"-1"3"-183"15,2-4-20-15,8-3-29 16,4-4-4-16,7-9-11 16,4-5 0-16,5-14-13 15,2-1-11-15,0-7-18 16,-1-4-4-16,-2 2-11 15,-4 2-3-15,-5 4 0 16,-2 6 6-16,-10 8 3 16,-3 5-1-16,-2 8-9 15,0 3-9-15,1 4-11 16,2 2-4-16,0 0-3 0,0 0-4 16,0 0 1-16,0 3-1 15,7 25 4-15,10 32 3 16,0-19 0-16,-2-1 1 15,7 6 0-15,1 1-2 16,-1-6 3-16,0 0 0 16,-4-18 0-16,-4-7-8 15,-5-8-44-15,-5-8-45 16,-9-3-156-16,-5-5-171 0</inkml:trace>
  <inkml:trace contextRef="#ctx0" brushRef="#br0" timeOffset="246.4242">20337 8559 1488 0,'1'-1'247'0,"9"1"-64"16,8 0-21-16,11-3-24 16,5 3-9-16,4 0-40 15,-3-2-20-15,-3 3-32 16,-7-2-9-16,-7 1-151 0</inkml:trace>
  <inkml:trace contextRef="#ctx0" brushRef="#br0" timeOffset="1159.262">19954 11441 1405 0,'-3'9'210'0,"0"15"-90"0,2 6-3 16,0 12-17-16,3 1-17 15,6 3-30-15,-2-1-19 16,1-13-18-16,-3-2-3 16,-9-12-2-16,4-4-13 15,-3-7-59-15,2-6-47 16</inkml:trace>
  <inkml:trace contextRef="#ctx0" brushRef="#br0" timeOffset="1666.3512">19873 11499 1235 0,'0'-3'285'0,"5"-5"-129"15,4-1-30-15,7 0-36 16,1-3-15-16,8 7-29 16,1-5-11-16,8 7-8 15,0-1-7-15,-5 2-10 16,-1 7-1-16,-8 3 0 15,-2 6 0-15,-8 3 3 16,-6-1 3-16,-11 7 2 0,-8-2 1 16,-10 3-1-16,0 3-1 15,-1-14-1-15,-1 1-2 16,12-10-9-16,0-4-6 16,8-3-10-16,10-1-2 15,1-1-4-15,11 1 1 16,11 4 5-16,1 3 0 15,11 6 9-15,2 3 3 16,-5 6 15-16,-1 3 9 0,-18 7 12 16,-9 3 10-16,-15 5 8 15,-12 0 0-15,-11-4-7 16,-6-6-5-16,-2-14-15 16,-1-8-6-16,10-10-9 15,5-2-12-15,10-4-41 16,0 1 406-16</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3211446-9763-490C-9B42-7CF221C0678C}" type="datetimeFigureOut">
              <a:rPr lang="en-US" smtClean="0"/>
              <a:t>10/29/2020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264D0-572B-4170-A745-EE9C781228E6}" type="slidenum">
              <a:rPr lang="en-US" smtClean="0"/>
              <a:t>‹#›</a:t>
            </a:fld>
            <a:endParaRPr lang="en-US"/>
          </a:p>
        </p:txBody>
      </p:sp>
    </p:spTree>
    <p:extLst>
      <p:ext uri="{BB962C8B-B14F-4D97-AF65-F5344CB8AC3E}">
        <p14:creationId xmlns:p14="http://schemas.microsoft.com/office/powerpoint/2010/main" val="2137704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2DCB121-525A-438D-8FD9-7B2708CF85C9}" type="slidenum">
              <a:rPr lang="el-GR" smtClean="0"/>
              <a:pPr/>
              <a:t>31</a:t>
            </a:fld>
            <a:endParaRPr lang="el-GR"/>
          </a:p>
        </p:txBody>
      </p:sp>
    </p:spTree>
    <p:extLst>
      <p:ext uri="{BB962C8B-B14F-4D97-AF65-F5344CB8AC3E}">
        <p14:creationId xmlns:p14="http://schemas.microsoft.com/office/powerpoint/2010/main" val="27781597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p:cNvSpPr>
            <a:spLocks noGrp="1"/>
          </p:cNvSpPr>
          <p:nvPr>
            <p:ph type="ctrTitle"/>
          </p:nvPr>
        </p:nvSpPr>
        <p:spPr>
          <a:xfrm>
            <a:off x="4733367" y="2708476"/>
            <a:ext cx="3313355" cy="1702160"/>
          </a:xfrm>
        </p:spPr>
        <p:txBody>
          <a:bodyPr>
            <a:normAutofit/>
          </a:bodyPr>
          <a:lstStyle>
            <a:lvl1pPr>
              <a:defRPr sz="3600"/>
            </a:lvl1pPr>
          </a:lstStyle>
          <a:p>
            <a:r>
              <a:rPr lang="en-US" smtClean="0"/>
              <a:t>Click to edit Master title style</a:t>
            </a:r>
            <a:endParaRPr lang="en-US" dirty="0"/>
          </a:p>
        </p:txBody>
      </p:sp>
      <p:sp>
        <p:nvSpPr>
          <p:cNvPr id="3" name="Subtitle 2"/>
          <p:cNvSpPr>
            <a:spLocks noGrp="1"/>
          </p:cNvSpPr>
          <p:nvPr>
            <p:ph type="subTitle" idx="1"/>
          </p:nvPr>
        </p:nvSpPr>
        <p:spPr>
          <a:xfrm>
            <a:off x="4733367" y="4421084"/>
            <a:ext cx="3309803" cy="1260629"/>
          </a:xfrm>
        </p:spPr>
        <p:txBody>
          <a:bodyPr>
            <a:normAutofit/>
          </a:bodyPr>
          <a:lstStyle>
            <a:lvl1pPr marL="0" indent="0" algn="l">
              <a:buNone/>
              <a:defRPr sz="1800">
                <a:solidFill>
                  <a:srgbClr val="424242"/>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4738744" y="1516829"/>
            <a:ext cx="2133600" cy="750981"/>
          </a:xfrm>
        </p:spPr>
        <p:txBody>
          <a:bodyPr anchor="b"/>
          <a:lstStyle>
            <a:lvl1pPr algn="l">
              <a:defRPr sz="2400"/>
            </a:lvl1pPr>
          </a:lstStyle>
          <a:p>
            <a:fld id="{1D8BD707-D9CF-40AE-B4C6-C98DA3205C09}" type="datetimeFigureOut">
              <a:rPr lang="en-US" smtClean="0"/>
              <a:pPr/>
              <a:t>10/29/2020</a:t>
            </a:fld>
            <a:endParaRPr lang="en-US" dirty="0"/>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5303520" y="5719970"/>
            <a:ext cx="2831592" cy="365125"/>
          </a:xfrm>
        </p:spPr>
        <p:txBody>
          <a:bodyPr>
            <a:normAutofit/>
          </a:bodyPr>
          <a:lstStyle>
            <a:lvl1pPr>
              <a:defRPr>
                <a:solidFill>
                  <a:schemeClr val="accent1"/>
                </a:solidFill>
              </a:defRPr>
            </a:lvl1pPr>
          </a:lstStyle>
          <a:p>
            <a:endParaRPr lang="en-US" dirty="0">
              <a:solidFill>
                <a:srgbClr val="94C600"/>
              </a:solidFill>
            </a:endParaRPr>
          </a:p>
        </p:txBody>
      </p:sp>
      <p:sp>
        <p:nvSpPr>
          <p:cNvPr id="6" name="Slide Number Placeholder 5"/>
          <p:cNvSpPr>
            <a:spLocks noGrp="1"/>
          </p:cNvSpPr>
          <p:nvPr>
            <p:ph type="sldNum" sz="quarter" idx="12"/>
          </p:nvPr>
        </p:nvSpPr>
        <p:spPr>
          <a:xfrm>
            <a:off x="4649097" y="5719970"/>
            <a:ext cx="643666" cy="365125"/>
          </a:xfrm>
        </p:spPr>
        <p:txBody>
          <a:bodyPr/>
          <a:lstStyle>
            <a:lvl1pPr>
              <a:defRPr>
                <a:solidFill>
                  <a:schemeClr val="accent1"/>
                </a:solidFill>
              </a:defRPr>
            </a:lvl1pPr>
          </a:lstStyle>
          <a:p>
            <a:fld id="{B6F15528-21DE-4FAA-801E-634DDDAF4B2B}" type="slidenum">
              <a:rPr lang="en-US" smtClean="0">
                <a:solidFill>
                  <a:srgbClr val="94C600"/>
                </a:solidFill>
              </a:rPr>
              <a:pPr/>
              <a:t>‹#›</a:t>
            </a:fld>
            <a:endParaRPr lang="en-US" dirty="0">
              <a:solidFill>
                <a:srgbClr val="94C600"/>
              </a:solidFill>
            </a:endParaRPr>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364637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10/29/2020</a:t>
            </a:fld>
            <a:endParaRPr lang="en-US" dirty="0"/>
          </a:p>
        </p:txBody>
      </p:sp>
      <p:sp>
        <p:nvSpPr>
          <p:cNvPr id="5" name="Footer Placeholder 4"/>
          <p:cNvSpPr>
            <a:spLocks noGrp="1"/>
          </p:cNvSpPr>
          <p:nvPr>
            <p:ph type="ftr" sz="quarter" idx="11"/>
          </p:nvPr>
        </p:nvSpPr>
        <p:spPr/>
        <p:txBody>
          <a:bodyPr/>
          <a:lstStyle/>
          <a:p>
            <a:endParaRPr lang="en-US" dirty="0">
              <a:solidFill>
                <a:srgbClr val="94C600"/>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34962669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2" y="1030147"/>
            <a:ext cx="1484453" cy="4780344"/>
          </a:xfrm>
        </p:spPr>
        <p:txBody>
          <a:bodyPr vert="eaVert" anchor="ctr"/>
          <a:lstStyle/>
          <a:p>
            <a:r>
              <a:rPr lang="en-US" smtClean="0"/>
              <a:t>Click to edit Master title style</a:t>
            </a:r>
            <a:endParaRPr lang="en-US"/>
          </a:p>
        </p:txBody>
      </p:sp>
      <p:sp>
        <p:nvSpPr>
          <p:cNvPr id="3" name="Vertical Text Placeholder 2"/>
          <p:cNvSpPr>
            <a:spLocks noGrp="1"/>
          </p:cNvSpPr>
          <p:nvPr>
            <p:ph type="body" orient="vert" idx="1"/>
          </p:nvPr>
        </p:nvSpPr>
        <p:spPr>
          <a:xfrm>
            <a:off x="1053297" y="1030147"/>
            <a:ext cx="5423704" cy="47803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10/29/2020</a:t>
            </a:fld>
            <a:endParaRPr lang="en-US" dirty="0"/>
          </a:p>
        </p:txBody>
      </p:sp>
      <p:sp>
        <p:nvSpPr>
          <p:cNvPr id="5" name="Footer Placeholder 4"/>
          <p:cNvSpPr>
            <a:spLocks noGrp="1"/>
          </p:cNvSpPr>
          <p:nvPr>
            <p:ph type="ftr" sz="quarter" idx="11"/>
          </p:nvPr>
        </p:nvSpPr>
        <p:spPr/>
        <p:txBody>
          <a:bodyPr/>
          <a:lstStyle/>
          <a:p>
            <a:endParaRPr lang="en-US" dirty="0">
              <a:solidFill>
                <a:srgbClr val="94C600"/>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5765783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n-US" smtClean="0"/>
              <a:t>Click to edit Master title style</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2400" b="0" i="0" u="none" strike="noStrike" kern="1200" cap="none" spc="0" normalizeH="0" baseline="0" noProof="0" smtClean="0">
                <a:ln>
                  <a:noFill/>
                </a:ln>
                <a:solidFill>
                  <a:srgbClr val="FEFEFE"/>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10/29/2020</a:t>
            </a:fld>
            <a:endParaRPr kumimoji="0" lang="en-US" sz="2400" b="0" i="0" u="none" strike="noStrike" kern="1200" cap="none" spc="0" normalizeH="0" baseline="0" noProof="0" dirty="0">
              <a:ln>
                <a:noFill/>
              </a:ln>
              <a:solidFill>
                <a:srgbClr val="FEFEFE"/>
              </a:solidFill>
              <a:effectLst/>
              <a:uLnTx/>
              <a:uFillTx/>
              <a:latin typeface="Calibri" panose="020F0502020204030204"/>
              <a:ea typeface="+mn-ea"/>
              <a:cs typeface="+mn-cs"/>
            </a:endParaRPr>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94C600"/>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srgbClr val="94C600"/>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94C600"/>
              </a:solidFill>
              <a:effectLst/>
              <a:uLnTx/>
              <a:uFillTx/>
              <a:latin typeface="Calibri" panose="020F0502020204030204"/>
              <a:ea typeface="+mn-ea"/>
              <a:cs typeface="+mn-cs"/>
            </a:endParaRPr>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13841119"/>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srgbClr val="FEFEFE"/>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10/29/2020</a:t>
            </a:fld>
            <a:endParaRPr kumimoji="0" lang="en-US" sz="1200" b="0" i="0" u="none" strike="noStrike" kern="1200" cap="none" spc="0" normalizeH="0" baseline="0" noProof="0" dirty="0">
              <a:ln>
                <a:noFill/>
              </a:ln>
              <a:solidFill>
                <a:srgbClr val="FEFEFE"/>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94C600"/>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srgbClr val="FEFEFE"/>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FEFEF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06281491"/>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srgbClr val="FEFEFE"/>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10/29/2020</a:t>
            </a:fld>
            <a:endParaRPr kumimoji="0" lang="en-US" sz="1200" b="0" i="0" u="none" strike="noStrike" kern="1200" cap="none" spc="0" normalizeH="0" baseline="0" noProof="0" dirty="0">
              <a:ln>
                <a:noFill/>
              </a:ln>
              <a:solidFill>
                <a:srgbClr val="FEFEFE"/>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94C600"/>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srgbClr val="FEFEFE"/>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FEFEF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1355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srgbClr val="FEFEFE"/>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10/29/2020</a:t>
            </a:fld>
            <a:endParaRPr kumimoji="0" lang="en-US" sz="1200" b="0" i="0" u="none" strike="noStrike" kern="1200" cap="none" spc="0" normalizeH="0" baseline="0" noProof="0" dirty="0">
              <a:ln>
                <a:noFill/>
              </a:ln>
              <a:solidFill>
                <a:srgbClr val="FEFEFE"/>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94C600"/>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srgbClr val="FEFEFE"/>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FEFEFE"/>
              </a:solidFill>
              <a:effectLst/>
              <a:uLnTx/>
              <a:uFillTx/>
              <a:latin typeface="Calibri" panose="020F0502020204030204"/>
              <a:ea typeface="+mn-ea"/>
              <a:cs typeface="+mn-cs"/>
            </a:endParaRPr>
          </a:p>
        </p:txBody>
      </p:sp>
      <p:sp>
        <p:nvSpPr>
          <p:cNvPr id="9" name="Content Placeholder 8"/>
          <p:cNvSpPr>
            <a:spLocks noGrp="1"/>
          </p:cNvSpPr>
          <p:nvPr>
            <p:ph sz="quarter" idx="13"/>
          </p:nvPr>
        </p:nvSpPr>
        <p:spPr>
          <a:xfrm>
            <a:off x="1042416" y="2313432"/>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309908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srgbClr val="FEFEFE"/>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10/29/2020</a:t>
            </a:fld>
            <a:endParaRPr kumimoji="0" lang="en-US" sz="1200" b="0" i="0" u="none" strike="noStrike" kern="1200" cap="none" spc="0" normalizeH="0" baseline="0" noProof="0" dirty="0">
              <a:ln>
                <a:noFill/>
              </a:ln>
              <a:solidFill>
                <a:srgbClr val="FEFEFE"/>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94C600"/>
              </a:solidFill>
              <a:effectLst/>
              <a:uLnTx/>
              <a:uFillTx/>
              <a:latin typeface="Calibri" panose="020F0502020204030204"/>
              <a:ea typeface="+mn-ea"/>
              <a:cs typeface="+mn-cs"/>
            </a:endParaRPr>
          </a:p>
        </p:txBody>
      </p:sp>
      <p:sp>
        <p:nvSpPr>
          <p:cNvPr id="9" name="Slide Number Placeholder 8"/>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srgbClr val="FEFEFE"/>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FEFEF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62088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srgbClr val="FEFEFE"/>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10/29/2020</a:t>
            </a:fld>
            <a:endParaRPr kumimoji="0" lang="en-US" sz="1200" b="0" i="0" u="none" strike="noStrike" kern="1200" cap="none" spc="0" normalizeH="0" baseline="0" noProof="0" dirty="0">
              <a:ln>
                <a:noFill/>
              </a:ln>
              <a:solidFill>
                <a:srgbClr val="FEFEFE"/>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94C600"/>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srgbClr val="FEFEFE"/>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FEFEF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1607478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srgbClr val="FEFEFE"/>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10/29/2020</a:t>
            </a:fld>
            <a:endParaRPr kumimoji="0" lang="en-US" sz="1200" b="0" i="0" u="none" strike="noStrike" kern="1200" cap="none" spc="0" normalizeH="0" baseline="0" noProof="0" dirty="0">
              <a:ln>
                <a:noFill/>
              </a:ln>
              <a:solidFill>
                <a:srgbClr val="FEFEFE"/>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94C600"/>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srgbClr val="FEFEFE"/>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FEFEF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63871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Date Placeholder 4"/>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srgbClr val="FEFEFE"/>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10/29/2020</a:t>
            </a:fld>
            <a:endParaRPr kumimoji="0" lang="en-US" sz="1200" b="0" i="0" u="none" strike="noStrike" kern="1200" cap="none" spc="0" normalizeH="0" baseline="0" noProof="0" dirty="0">
              <a:ln>
                <a:noFill/>
              </a:ln>
              <a:solidFill>
                <a:srgbClr val="FEFEFE"/>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srgbClr val="FEFEFE"/>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FEFEFE"/>
              </a:solidFill>
              <a:effectLst/>
              <a:uLnTx/>
              <a:uFillTx/>
              <a:latin typeface="Calibri" panose="020F0502020204030204"/>
              <a:ea typeface="+mn-ea"/>
              <a:cs typeface="+mn-cs"/>
            </a:endParaRPr>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a:xfrm>
            <a:off x="4641448" y="5724835"/>
            <a:ext cx="3493664" cy="365125"/>
          </a:xfrm>
        </p:spPr>
        <p:txBody>
          <a:bodyPr>
            <a:norm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94C600"/>
              </a:solidFill>
              <a:effectLst/>
              <a:uLnTx/>
              <a:uFillTx/>
              <a:latin typeface="Calibri" panose="020F0502020204030204"/>
              <a:ea typeface="+mn-ea"/>
              <a:cs typeface="+mn-cs"/>
            </a:endParaRPr>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9398977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10/29/2020</a:t>
            </a:fld>
            <a:endParaRPr lang="en-US" dirty="0"/>
          </a:p>
        </p:txBody>
      </p:sp>
      <p:sp>
        <p:nvSpPr>
          <p:cNvPr id="5" name="Footer Placeholder 4"/>
          <p:cNvSpPr>
            <a:spLocks noGrp="1"/>
          </p:cNvSpPr>
          <p:nvPr>
            <p:ph type="ftr" sz="quarter" idx="11"/>
          </p:nvPr>
        </p:nvSpPr>
        <p:spPr/>
        <p:txBody>
          <a:bodyPr/>
          <a:lstStyle/>
          <a:p>
            <a:endParaRPr lang="en-US" dirty="0">
              <a:solidFill>
                <a:srgbClr val="94C600"/>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4218960849"/>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n-US" smtClean="0"/>
              <a:t>Click to edit Master title style</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srgbClr val="FEFEFE"/>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10/29/2020</a:t>
            </a:fld>
            <a:endParaRPr kumimoji="0" lang="en-US" sz="1200" b="0" i="0" u="none" strike="noStrike" kern="1200" cap="none" spc="0" normalizeH="0" baseline="0" noProof="0" dirty="0">
              <a:ln>
                <a:noFill/>
              </a:ln>
              <a:solidFill>
                <a:srgbClr val="FEFEFE"/>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a:xfrm>
            <a:off x="4641448" y="5724835"/>
            <a:ext cx="3493664" cy="365125"/>
          </a:xfrm>
        </p:spPr>
        <p:txBody>
          <a:bodyPr>
            <a:norm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94C600"/>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srgbClr val="FEFEFE"/>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FEFEF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8906040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srgbClr val="FEFEFE"/>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10/29/2020</a:t>
            </a:fld>
            <a:endParaRPr kumimoji="0" lang="en-US" sz="1200" b="0" i="0" u="none" strike="noStrike" kern="1200" cap="none" spc="0" normalizeH="0" baseline="0" noProof="0" dirty="0">
              <a:ln>
                <a:noFill/>
              </a:ln>
              <a:solidFill>
                <a:srgbClr val="FEFEFE"/>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94C600"/>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srgbClr val="FEFEFE"/>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FEFEF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9014835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n-US" smtClean="0"/>
              <a:t>Click to edit Master title style</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srgbClr val="FEFEFE"/>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10/29/2020</a:t>
            </a:fld>
            <a:endParaRPr kumimoji="0" lang="en-US" sz="1200" b="0" i="0" u="none" strike="noStrike" kern="1200" cap="none" spc="0" normalizeH="0" baseline="0" noProof="0" dirty="0">
              <a:ln>
                <a:noFill/>
              </a:ln>
              <a:solidFill>
                <a:srgbClr val="FEFEFE"/>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94C600"/>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srgbClr val="FEFEFE"/>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FEFEF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348895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8647" y="2900831"/>
            <a:ext cx="6637468" cy="1362075"/>
          </a:xfrm>
        </p:spPr>
        <p:txBody>
          <a:bodyPr anchor="b"/>
          <a:lstStyle>
            <a:lvl1pPr algn="l">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258646" y="4267204"/>
            <a:ext cx="6637467" cy="1520413"/>
          </a:xfrm>
        </p:spPr>
        <p:txBody>
          <a:bodyPr anchor="t"/>
          <a:lstStyle>
            <a:lvl1pPr marL="0" indent="0">
              <a:buNone/>
              <a:defRPr sz="2000">
                <a:solidFill>
                  <a:schemeClr val="tx1">
                    <a:tint val="75000"/>
                  </a:schemeClr>
                </a:solidFill>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10/29/2020</a:t>
            </a:fld>
            <a:endParaRPr lang="en-US" dirty="0"/>
          </a:p>
        </p:txBody>
      </p:sp>
      <p:sp>
        <p:nvSpPr>
          <p:cNvPr id="5" name="Footer Placeholder 4"/>
          <p:cNvSpPr>
            <a:spLocks noGrp="1"/>
          </p:cNvSpPr>
          <p:nvPr>
            <p:ph type="ftr" sz="quarter" idx="11"/>
          </p:nvPr>
        </p:nvSpPr>
        <p:spPr/>
        <p:txBody>
          <a:bodyPr/>
          <a:lstStyle/>
          <a:p>
            <a:endParaRPr lang="en-US" dirty="0">
              <a:solidFill>
                <a:srgbClr val="94C600"/>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18843732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10/29/2020</a:t>
            </a:fld>
            <a:endParaRPr lang="en-US" dirty="0"/>
          </a:p>
        </p:txBody>
      </p:sp>
      <p:sp>
        <p:nvSpPr>
          <p:cNvPr id="6" name="Footer Placeholder 5"/>
          <p:cNvSpPr>
            <a:spLocks noGrp="1"/>
          </p:cNvSpPr>
          <p:nvPr>
            <p:ph type="ftr" sz="quarter" idx="11"/>
          </p:nvPr>
        </p:nvSpPr>
        <p:spPr/>
        <p:txBody>
          <a:bodyPr/>
          <a:lstStyle/>
          <a:p>
            <a:endParaRPr lang="en-US" dirty="0">
              <a:solidFill>
                <a:srgbClr val="94C600"/>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
        <p:nvSpPr>
          <p:cNvPr id="9" name="Content Placeholder 8"/>
          <p:cNvSpPr>
            <a:spLocks noGrp="1"/>
          </p:cNvSpPr>
          <p:nvPr>
            <p:ph sz="quarter" idx="13"/>
          </p:nvPr>
        </p:nvSpPr>
        <p:spPr>
          <a:xfrm>
            <a:off x="1042416" y="2313432"/>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20090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412112" y="2316009"/>
            <a:ext cx="3057148" cy="639762"/>
          </a:xfrm>
        </p:spPr>
        <p:txBody>
          <a:bodyPr anchor="b"/>
          <a:lstStyle>
            <a:lvl1pPr marL="0" indent="0">
              <a:buNone/>
              <a:defRPr sz="2400" b="1">
                <a:solidFill>
                  <a:schemeClr val="accent1"/>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41721" y="2974698"/>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11839" y="2316010"/>
            <a:ext cx="3055717" cy="639762"/>
          </a:xfrm>
        </p:spPr>
        <p:txBody>
          <a:bodyPr anchor="b"/>
          <a:lstStyle>
            <a:lvl1pPr marL="0" indent="0">
              <a:buNone/>
              <a:defRPr sz="2400" b="1">
                <a:solidFill>
                  <a:schemeClr val="accent1"/>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2974698"/>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10/29/2020</a:t>
            </a:fld>
            <a:endParaRPr lang="en-US" dirty="0"/>
          </a:p>
        </p:txBody>
      </p:sp>
      <p:sp>
        <p:nvSpPr>
          <p:cNvPr id="8" name="Footer Placeholder 7"/>
          <p:cNvSpPr>
            <a:spLocks noGrp="1"/>
          </p:cNvSpPr>
          <p:nvPr>
            <p:ph type="ftr" sz="quarter" idx="11"/>
          </p:nvPr>
        </p:nvSpPr>
        <p:spPr/>
        <p:txBody>
          <a:bodyPr/>
          <a:lstStyle/>
          <a:p>
            <a:endParaRPr lang="en-US" dirty="0">
              <a:solidFill>
                <a:srgbClr val="94C600"/>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4565011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10/29/2020</a:t>
            </a:fld>
            <a:endParaRPr lang="en-US" dirty="0"/>
          </a:p>
        </p:txBody>
      </p:sp>
      <p:sp>
        <p:nvSpPr>
          <p:cNvPr id="4" name="Footer Placeholder 3"/>
          <p:cNvSpPr>
            <a:spLocks noGrp="1"/>
          </p:cNvSpPr>
          <p:nvPr>
            <p:ph type="ftr" sz="quarter" idx="11"/>
          </p:nvPr>
        </p:nvSpPr>
        <p:spPr/>
        <p:txBody>
          <a:bodyPr/>
          <a:lstStyle/>
          <a:p>
            <a:endParaRPr lang="en-US" dirty="0">
              <a:solidFill>
                <a:srgbClr val="94C600"/>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36072212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10/29/2020</a:t>
            </a:fld>
            <a:endParaRPr lang="en-US" dirty="0"/>
          </a:p>
        </p:txBody>
      </p:sp>
      <p:sp>
        <p:nvSpPr>
          <p:cNvPr id="3" name="Footer Placeholder 2"/>
          <p:cNvSpPr>
            <a:spLocks noGrp="1"/>
          </p:cNvSpPr>
          <p:nvPr>
            <p:ph type="ftr" sz="quarter" idx="11"/>
          </p:nvPr>
        </p:nvSpPr>
        <p:spPr/>
        <p:txBody>
          <a:bodyPr/>
          <a:lstStyle/>
          <a:p>
            <a:endParaRPr lang="en-US" dirty="0">
              <a:solidFill>
                <a:srgbClr val="94C600"/>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31642408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Date Placeholder 4"/>
          <p:cNvSpPr>
            <a:spLocks noGrp="1"/>
          </p:cNvSpPr>
          <p:nvPr>
            <p:ph type="dt" sz="half" idx="10"/>
          </p:nvPr>
        </p:nvSpPr>
        <p:spPr/>
        <p:txBody>
          <a:bodyPr/>
          <a:lstStyle/>
          <a:p>
            <a:fld id="{1D8BD707-D9CF-40AE-B4C6-C98DA3205C09}" type="datetimeFigureOut">
              <a:rPr lang="en-US" smtClean="0"/>
              <a:pPr/>
              <a:t>10/29/2020</a:t>
            </a:fld>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
        <p:nvSpPr>
          <p:cNvPr id="58" name="Rectangle 57"/>
          <p:cNvSpPr/>
          <p:nvPr/>
        </p:nvSpPr>
        <p:spPr>
          <a:xfrm>
            <a:off x="905573" y="601887"/>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Content Placeholder 2"/>
          <p:cNvSpPr>
            <a:spLocks noGrp="1"/>
          </p:cNvSpPr>
          <p:nvPr>
            <p:ph idx="1"/>
          </p:nvPr>
        </p:nvSpPr>
        <p:spPr>
          <a:xfrm>
            <a:off x="1145896"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a:xfrm>
            <a:off x="4641448" y="5724839"/>
            <a:ext cx="3493664" cy="365125"/>
          </a:xfrm>
        </p:spPr>
        <p:txBody>
          <a:bodyPr>
            <a:normAutofit/>
          </a:bodyPr>
          <a:lstStyle/>
          <a:p>
            <a:endParaRPr lang="en-US" dirty="0">
              <a:solidFill>
                <a:srgbClr val="94C600"/>
              </a:solidFill>
            </a:endParaRPr>
          </a:p>
        </p:txBody>
      </p:sp>
      <p:sp>
        <p:nvSpPr>
          <p:cNvPr id="2" name="Title 1"/>
          <p:cNvSpPr>
            <a:spLocks noGrp="1"/>
          </p:cNvSpPr>
          <p:nvPr>
            <p:ph type="title"/>
          </p:nvPr>
        </p:nvSpPr>
        <p:spPr>
          <a:xfrm>
            <a:off x="4739833" y="2657438"/>
            <a:ext cx="3304572" cy="1463153"/>
          </a:xfrm>
        </p:spPr>
        <p:txBody>
          <a:bodyPr anchor="b">
            <a:normAutofit/>
          </a:bodyPr>
          <a:lstStyle>
            <a:lvl1pPr algn="l">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4736593" y="4136994"/>
            <a:ext cx="3298784" cy="1517904"/>
          </a:xfrm>
        </p:spPr>
        <p:txBody>
          <a:bodyPr>
            <a:normAutofit/>
          </a:bodyPr>
          <a:lstStyle>
            <a:lvl1pPr marL="0" indent="0">
              <a:buNone/>
              <a:defRPr sz="1600">
                <a:solidFill>
                  <a:srgbClr val="424242"/>
                </a:solidFill>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smtClean="0"/>
              <a:t>Click to edit Master text styles</a:t>
            </a:r>
          </a:p>
        </p:txBody>
      </p:sp>
    </p:spTree>
    <p:extLst>
      <p:ext uri="{BB962C8B-B14F-4D97-AF65-F5344CB8AC3E}">
        <p14:creationId xmlns:p14="http://schemas.microsoft.com/office/powerpoint/2010/main" val="16240725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2" name="Rectangle 101"/>
          <p:cNvSpPr/>
          <p:nvPr/>
        </p:nvSpPr>
        <p:spPr>
          <a:xfrm>
            <a:off x="905573" y="601887"/>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n-US" smtClean="0"/>
              <a:t>Click to edit Master title style</a:t>
            </a:r>
            <a:endParaRPr lang="en-US"/>
          </a:p>
        </p:txBody>
      </p:sp>
      <p:sp>
        <p:nvSpPr>
          <p:cNvPr id="3" name="Picture Placeholder 2"/>
          <p:cNvSpPr>
            <a:spLocks noGrp="1"/>
          </p:cNvSpPr>
          <p:nvPr>
            <p:ph type="pic" idx="1"/>
          </p:nvPr>
        </p:nvSpPr>
        <p:spPr>
          <a:xfrm>
            <a:off x="1005210" y="693795"/>
            <a:ext cx="3359623" cy="5468112"/>
          </a:xfrm>
        </p:spPr>
        <p:txBody>
          <a:bodyPr/>
          <a:lstStyle>
            <a:lvl1pPr marL="0" indent="0">
              <a:buNone/>
              <a:defRPr sz="3200">
                <a:solidFill>
                  <a:schemeClr val="accent1"/>
                </a:solidFill>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734632" y="4133092"/>
            <a:ext cx="3300573" cy="1519561"/>
          </a:xfrm>
        </p:spPr>
        <p:txBody>
          <a:bodyPr>
            <a:normAutofit/>
          </a:bodyPr>
          <a:lstStyle>
            <a:lvl1pPr marL="0" indent="0">
              <a:buNone/>
              <a:defRPr sz="1600">
                <a:solidFill>
                  <a:srgbClr val="424242"/>
                </a:solidFill>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10/29/2020</a:t>
            </a:fld>
            <a:endParaRPr lang="en-US" dirty="0"/>
          </a:p>
        </p:txBody>
      </p:sp>
      <p:sp>
        <p:nvSpPr>
          <p:cNvPr id="6" name="Footer Placeholder 5"/>
          <p:cNvSpPr>
            <a:spLocks noGrp="1"/>
          </p:cNvSpPr>
          <p:nvPr>
            <p:ph type="ftr" sz="quarter" idx="11"/>
          </p:nvPr>
        </p:nvSpPr>
        <p:spPr>
          <a:xfrm>
            <a:off x="4641448" y="5724839"/>
            <a:ext cx="3493664" cy="365125"/>
          </a:xfrm>
        </p:spPr>
        <p:txBody>
          <a:bodyPr>
            <a:normAutofit/>
          </a:bodyPr>
          <a:lstStyle/>
          <a:p>
            <a:endParaRPr lang="en-US" dirty="0">
              <a:solidFill>
                <a:srgbClr val="94C600"/>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9495758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66" name="Rectangle 65"/>
          <p:cNvSpPr/>
          <p:nvPr/>
        </p:nvSpPr>
        <p:spPr>
          <a:xfrm>
            <a:off x="457200" y="333491"/>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Placeholder 1"/>
          <p:cNvSpPr>
            <a:spLocks noGrp="1"/>
          </p:cNvSpPr>
          <p:nvPr>
            <p:ph type="title"/>
          </p:nvPr>
        </p:nvSpPr>
        <p:spPr>
          <a:xfrm>
            <a:off x="738351" y="710292"/>
            <a:ext cx="7415050" cy="580622"/>
          </a:xfrm>
          <a:prstGeom prst="rect">
            <a:avLst/>
          </a:prstGeom>
        </p:spPr>
        <p:txBody>
          <a:bodyPr vert="horz" lIns="91440" tIns="45720" rIns="91440" bIns="45720" rtlCol="0" anchor="b">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738351" y="1425591"/>
            <a:ext cx="7415050" cy="393345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997388" y="224496"/>
            <a:ext cx="2133600" cy="365125"/>
          </a:xfrm>
          <a:prstGeom prst="rect">
            <a:avLst/>
          </a:prstGeom>
        </p:spPr>
        <p:txBody>
          <a:bodyPr vert="horz" lIns="91440" tIns="45720" rIns="91440" bIns="45720" rtlCol="0" anchor="ctr"/>
          <a:lstStyle>
            <a:lvl1pPr algn="r">
              <a:defRPr sz="1200">
                <a:solidFill>
                  <a:srgbClr val="FEFEFE"/>
                </a:solidFill>
              </a:defRPr>
            </a:lvl1pPr>
          </a:lstStyle>
          <a:p>
            <a:fld id="{1D8BD707-D9CF-40AE-B4C6-C98DA3205C09}" type="datetimeFigureOut">
              <a:rPr lang="en-US" smtClean="0"/>
              <a:pPr/>
              <a:t>10/29/2020</a:t>
            </a:fld>
            <a:endParaRPr lang="en-US" dirty="0"/>
          </a:p>
        </p:txBody>
      </p:sp>
      <p:sp>
        <p:nvSpPr>
          <p:cNvPr id="5" name="Footer Placeholder 4"/>
          <p:cNvSpPr>
            <a:spLocks noGrp="1"/>
          </p:cNvSpPr>
          <p:nvPr>
            <p:ph type="ftr" sz="quarter" idx="3"/>
          </p:nvPr>
        </p:nvSpPr>
        <p:spPr>
          <a:xfrm>
            <a:off x="4641448" y="5852164"/>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en-US" dirty="0">
              <a:solidFill>
                <a:srgbClr val="94C600"/>
              </a:solidFill>
            </a:endParaRPr>
          </a:p>
        </p:txBody>
      </p:sp>
      <p:sp>
        <p:nvSpPr>
          <p:cNvPr id="6" name="Slide Number Placeholder 5"/>
          <p:cNvSpPr>
            <a:spLocks noGrp="1"/>
          </p:cNvSpPr>
          <p:nvPr>
            <p:ph type="sldNum" sz="quarter" idx="4"/>
          </p:nvPr>
        </p:nvSpPr>
        <p:spPr>
          <a:xfrm>
            <a:off x="4649096" y="224495"/>
            <a:ext cx="1332156" cy="365125"/>
          </a:xfrm>
          <a:prstGeom prst="rect">
            <a:avLst/>
          </a:prstGeom>
        </p:spPr>
        <p:txBody>
          <a:bodyPr vert="horz" lIns="91440" tIns="45720" rIns="91440" bIns="45720" rtlCol="0" anchor="ctr"/>
          <a:lstStyle>
            <a:lvl1pPr algn="l">
              <a:defRPr sz="1200">
                <a:solidFill>
                  <a:srgbClr val="FEFEFE"/>
                </a:solidFill>
              </a:defRPr>
            </a:lvl1p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223441864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algn="l" defTabSz="914377"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891" indent="-274313" algn="l" defTabSz="914377"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64" indent="-274313" algn="l" defTabSz="914377"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377" indent="-228594" algn="l" defTabSz="914377"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684" indent="-228594" algn="l" defTabSz="914377"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47" indent="-228594" algn="l" defTabSz="914377"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866" indent="-228594" algn="l" defTabSz="914377"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29" indent="-228594" algn="l" defTabSz="914377"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192" indent="-228594" algn="l" defTabSz="914377"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355" indent="-228594" algn="l" defTabSz="914377"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Placeholder 1"/>
          <p:cNvSpPr>
            <a:spLocks noGrp="1"/>
          </p:cNvSpPr>
          <p:nvPr>
            <p:ph type="title"/>
          </p:nvPr>
        </p:nvSpPr>
        <p:spPr>
          <a:xfrm>
            <a:off x="738350" y="710292"/>
            <a:ext cx="7415050" cy="580622"/>
          </a:xfrm>
          <a:prstGeom prst="rect">
            <a:avLst/>
          </a:prstGeom>
        </p:spPr>
        <p:txBody>
          <a:bodyPr vert="horz" lIns="91440" tIns="45720" rIns="91440" bIns="45720" rtlCol="0" anchor="b">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738350" y="1425591"/>
            <a:ext cx="7415050" cy="393345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srgbClr val="FEFEFE"/>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10/29/2020</a:t>
            </a:fld>
            <a:endParaRPr kumimoji="0" lang="en-US" sz="1200" b="0" i="0" u="none" strike="noStrike" kern="1200" cap="none" spc="0" normalizeH="0" baseline="0" noProof="0" dirty="0">
              <a:ln>
                <a:noFill/>
              </a:ln>
              <a:solidFill>
                <a:srgbClr val="FEFEFE"/>
              </a:solidFill>
              <a:effectLst/>
              <a:uLnTx/>
              <a:uFillTx/>
              <a:latin typeface="Calibri" panose="020F0502020204030204"/>
              <a:ea typeface="+mn-ea"/>
              <a:cs typeface="+mn-cs"/>
            </a:endParaRPr>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94C600"/>
              </a:solidFill>
              <a:effectLst/>
              <a:uLnTx/>
              <a:uFillTx/>
              <a:latin typeface="Calibri" panose="020F0502020204030204"/>
              <a:ea typeface="+mn-ea"/>
              <a:cs typeface="+mn-cs"/>
            </a:endParaRPr>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srgbClr val="FEFEFE"/>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FEFEF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9950928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iming>
    <p:tnLst>
      <p:par>
        <p:cTn id="1" dur="indefinite" restart="never" nodeType="tmRoot"/>
      </p:par>
    </p:tnLst>
  </p:timing>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customXml" Target="../ink/ink3.xml"/><Relationship Id="rId2" Type="http://schemas.openxmlformats.org/officeDocument/2006/relationships/image" Target="../media/image11.png"/><Relationship Id="rId1" Type="http://schemas.openxmlformats.org/officeDocument/2006/relationships/slideLayout" Target="../slideLayouts/slideLayout13.xml"/><Relationship Id="rId4" Type="http://schemas.openxmlformats.org/officeDocument/2006/relationships/image" Target="../media/image11.emf"/></Relationships>
</file>

<file path=ppt/slides/_rels/slide13.xml.rels><?xml version="1.0" encoding="UTF-8" standalone="yes"?>
<Relationships xmlns="http://schemas.openxmlformats.org/package/2006/relationships"><Relationship Id="rId3" Type="http://schemas.openxmlformats.org/officeDocument/2006/relationships/customXml" Target="../ink/ink4.xml"/><Relationship Id="rId2" Type="http://schemas.openxmlformats.org/officeDocument/2006/relationships/image" Target="../media/image12.png"/><Relationship Id="rId1" Type="http://schemas.openxmlformats.org/officeDocument/2006/relationships/slideLayout" Target="../slideLayouts/slideLayout13.xml"/><Relationship Id="rId4" Type="http://schemas.openxmlformats.org/officeDocument/2006/relationships/image" Target="../media/image12.emf"/></Relationships>
</file>

<file path=ppt/slides/_rels/slide14.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customXml" Target="../ink/ink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customXml" Target="../ink/ink6.xml"/><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16.emf"/></Relationships>
</file>

<file path=ppt/slides/_rels/slide21.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customXml" Target="../ink/ink7.xml"/><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19.emf"/></Relationships>
</file>

<file path=ppt/slides/_rels/slide24.xml.rels><?xml version="1.0" encoding="UTF-8" standalone="yes"?>
<Relationships xmlns="http://schemas.openxmlformats.org/package/2006/relationships"><Relationship Id="rId3" Type="http://schemas.openxmlformats.org/officeDocument/2006/relationships/customXml" Target="../ink/ink8.xml"/><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19.emf"/></Relationships>
</file>

<file path=ppt/slides/_rels/slide25.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80.png"/><Relationship Id="rId1" Type="http://schemas.openxmlformats.org/officeDocument/2006/relationships/slideLayout" Target="../slideLayouts/slideLayout2.xml"/><Relationship Id="rId5" Type="http://schemas.openxmlformats.org/officeDocument/2006/relationships/image" Target="../media/image23.emf"/><Relationship Id="rId4" Type="http://schemas.openxmlformats.org/officeDocument/2006/relationships/customXml" Target="../ink/ink9.xml"/></Relationships>
</file>

<file path=ppt/slides/_rels/slide2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00.png"/><Relationship Id="rId1" Type="http://schemas.openxmlformats.org/officeDocument/2006/relationships/slideLayout" Target="../slideLayouts/slideLayout2.xml"/><Relationship Id="rId5" Type="http://schemas.openxmlformats.org/officeDocument/2006/relationships/image" Target="../media/image24.emf"/><Relationship Id="rId4" Type="http://schemas.openxmlformats.org/officeDocument/2006/relationships/customXml" Target="../ink/ink10.xml"/></Relationships>
</file>

<file path=ppt/slides/_rels/slide2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10.png"/><Relationship Id="rId1" Type="http://schemas.openxmlformats.org/officeDocument/2006/relationships/slideLayout" Target="../slideLayouts/slideLayout2.xml"/><Relationship Id="rId5" Type="http://schemas.openxmlformats.org/officeDocument/2006/relationships/image" Target="../media/image25.emf"/><Relationship Id="rId4" Type="http://schemas.openxmlformats.org/officeDocument/2006/relationships/customXml" Target="../ink/ink11.xml"/></Relationships>
</file>

<file path=ppt/slides/_rels/slide28.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image" Target="../media/image17.jpg"/><Relationship Id="rId1" Type="http://schemas.openxmlformats.org/officeDocument/2006/relationships/slideLayout" Target="../slideLayouts/slideLayout2.xml"/><Relationship Id="rId5" Type="http://schemas.openxmlformats.org/officeDocument/2006/relationships/image" Target="../../clipboard/media/image3.emf"/><Relationship Id="rId4" Type="http://schemas.openxmlformats.org/officeDocument/2006/relationships/customXml" Target="../ink/ink12.xml"/></Relationships>
</file>

<file path=ppt/slides/_rels/slide29.xml.rels><?xml version="1.0" encoding="UTF-8" standalone="yes"?>
<Relationships xmlns="http://schemas.openxmlformats.org/package/2006/relationships"><Relationship Id="rId3" Type="http://schemas.openxmlformats.org/officeDocument/2006/relationships/customXml" Target="../ink/ink13.xml"/><Relationship Id="rId2" Type="http://schemas.openxmlformats.org/officeDocument/2006/relationships/image" Target="../media/image18.jpg"/><Relationship Id="rId1" Type="http://schemas.openxmlformats.org/officeDocument/2006/relationships/slideLayout" Target="../slideLayouts/slideLayout2.xml"/><Relationship Id="rId4" Type="http://schemas.openxmlformats.org/officeDocument/2006/relationships/image" Target="../../clipboard/media/image5.emf"/></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customXml" Target="../ink/ink14.xml"/><Relationship Id="rId2" Type="http://schemas.openxmlformats.org/officeDocument/2006/relationships/image" Target="../media/image18.jpg"/><Relationship Id="rId1" Type="http://schemas.openxmlformats.org/officeDocument/2006/relationships/slideLayout" Target="../slideLayouts/slideLayout2.xml"/><Relationship Id="rId4" Type="http://schemas.openxmlformats.org/officeDocument/2006/relationships/image" Target="../media/image20.emf"/></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5.emf"/></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NULL"/><Relationship Id="rId1" Type="http://schemas.openxmlformats.org/officeDocument/2006/relationships/slideLayout" Target="../slideLayouts/slideLayout13.xml"/><Relationship Id="rId6" Type="http://schemas.openxmlformats.org/officeDocument/2006/relationships/image" Target="../media/image8.emf"/><Relationship Id="rId5" Type="http://schemas.openxmlformats.org/officeDocument/2006/relationships/customXml" Target="../ink/ink2.xml"/><Relationship Id="rId4"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Up Ribbon 6"/>
          <p:cNvSpPr/>
          <p:nvPr/>
        </p:nvSpPr>
        <p:spPr>
          <a:xfrm>
            <a:off x="1485900" y="152400"/>
            <a:ext cx="6172200" cy="1371600"/>
          </a:xfrm>
          <a:prstGeom prst="ribbon2">
            <a:avLst>
              <a:gd name="adj1" fmla="val 19136"/>
              <a:gd name="adj2" fmla="val 75000"/>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2800" b="0" i="0" u="none" strike="noStrike" kern="1200" cap="none" spc="0" normalizeH="0" baseline="0" noProof="0" dirty="0" smtClean="0">
                <a:ln>
                  <a:noFill/>
                </a:ln>
                <a:solidFill>
                  <a:prstClr val="white"/>
                </a:solidFill>
                <a:effectLst/>
                <a:uLnTx/>
                <a:uFillTx/>
                <a:latin typeface="Calibri" panose="020F0502020204030204"/>
                <a:ea typeface="+mn-ea"/>
                <a:cs typeface="+mn-cs"/>
              </a:rPr>
              <a:t>Η διάλεξη θα ξεκινήσει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2800" b="0" i="0" u="none" strike="noStrike" kern="1200" cap="none" spc="0" normalizeH="0" baseline="0" noProof="0" dirty="0" smtClean="0">
                <a:ln>
                  <a:noFill/>
                </a:ln>
                <a:solidFill>
                  <a:prstClr val="white"/>
                </a:solidFill>
                <a:effectLst/>
                <a:uLnTx/>
                <a:uFillTx/>
                <a:latin typeface="Calibri" panose="020F0502020204030204"/>
                <a:ea typeface="+mn-ea"/>
                <a:cs typeface="+mn-cs"/>
              </a:rPr>
              <a:t>στις 1</a:t>
            </a:r>
            <a:r>
              <a:rPr lang="en-US" sz="2800" dirty="0">
                <a:solidFill>
                  <a:prstClr val="white"/>
                </a:solidFill>
                <a:latin typeface="Calibri" panose="020F0502020204030204"/>
              </a:rPr>
              <a:t>0</a:t>
            </a:r>
            <a:r>
              <a:rPr kumimoji="0" lang="el-GR" sz="2800" b="0" i="0" u="none" strike="noStrike" kern="1200" cap="none" spc="0" normalizeH="0" baseline="0" noProof="0" dirty="0" smtClean="0">
                <a:ln>
                  <a:noFill/>
                </a:ln>
                <a:solidFill>
                  <a:prstClr val="white"/>
                </a:solidFill>
                <a:effectLst/>
                <a:uLnTx/>
                <a:uFillTx/>
                <a:latin typeface="Calibri" panose="020F0502020204030204"/>
                <a:ea typeface="+mn-ea"/>
                <a:cs typeface="+mn-cs"/>
              </a:rPr>
              <a:t>:</a:t>
            </a:r>
            <a:r>
              <a:rPr lang="en-US" sz="2800" noProof="0" dirty="0">
                <a:solidFill>
                  <a:prstClr val="white"/>
                </a:solidFill>
                <a:latin typeface="Calibri" panose="020F0502020204030204"/>
              </a:rPr>
              <a:t>1</a:t>
            </a:r>
            <a:r>
              <a:rPr lang="en-US" sz="2800" noProof="0" dirty="0" smtClean="0">
                <a:solidFill>
                  <a:prstClr val="white"/>
                </a:solidFill>
                <a:latin typeface="Calibri" panose="020F0502020204030204"/>
              </a:rPr>
              <a:t>5</a:t>
            </a:r>
            <a:r>
              <a:rPr kumimoji="0" lang="el-GR" sz="2800" b="0" i="0" u="none" strike="noStrike" kern="1200" cap="none" spc="0" normalizeH="0" baseline="0" noProof="0" dirty="0" smtClean="0">
                <a:ln>
                  <a:noFill/>
                </a:ln>
                <a:solidFill>
                  <a:prstClr val="white"/>
                </a:solidFill>
                <a:effectLst/>
                <a:uLnTx/>
                <a:uFillTx/>
                <a:latin typeface="Calibri" panose="020F0502020204030204"/>
                <a:ea typeface="+mn-ea"/>
                <a:cs typeface="+mn-cs"/>
              </a:rPr>
              <a:t> ακριβώς</a:t>
            </a:r>
            <a:endParaRPr kumimoji="0" lang="el-GR" sz="2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4988478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Ενέργεια Συστήματος</a:t>
            </a:r>
            <a:endParaRPr lang="el-GR" dirty="0"/>
          </a:p>
        </p:txBody>
      </p:sp>
      <p:sp>
        <p:nvSpPr>
          <p:cNvPr id="3" name="Content Placeholder 2"/>
          <p:cNvSpPr>
            <a:spLocks noGrp="1"/>
          </p:cNvSpPr>
          <p:nvPr>
            <p:ph idx="1"/>
          </p:nvPr>
        </p:nvSpPr>
        <p:spPr>
          <a:xfrm>
            <a:off x="738350" y="1371600"/>
            <a:ext cx="7872250" cy="5105400"/>
          </a:xfrm>
        </p:spPr>
        <p:txBody>
          <a:bodyPr>
            <a:normAutofit/>
          </a:bodyPr>
          <a:lstStyle/>
          <a:p>
            <a:r>
              <a:rPr lang="el-GR" dirty="0"/>
              <a:t>Ένα πραγματικό σύστημα μπορεί να έχει </a:t>
            </a:r>
            <a:r>
              <a:rPr lang="el-GR" b="1" dirty="0"/>
              <a:t>περιοχές </a:t>
            </a:r>
            <a:r>
              <a:rPr lang="el-GR" dirty="0"/>
              <a:t>ευσταθούς, ασταθούς, και ουδέτερης </a:t>
            </a:r>
            <a:r>
              <a:rPr lang="el-GR" dirty="0" smtClean="0"/>
              <a:t>ισορροπίας</a:t>
            </a:r>
            <a:endParaRPr lang="el-GR"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0600" y="2362200"/>
            <a:ext cx="7162800" cy="3928410"/>
          </a:xfrm>
          <a:prstGeom prst="rect">
            <a:avLst/>
          </a:prstGeom>
        </p:spPr>
      </p:pic>
    </p:spTree>
    <p:extLst>
      <p:ext uri="{BB962C8B-B14F-4D97-AF65-F5344CB8AC3E}">
        <p14:creationId xmlns:p14="http://schemas.microsoft.com/office/powerpoint/2010/main" val="171916437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Ενέργεια Συστήματος</a:t>
            </a:r>
            <a:endParaRPr lang="el-GR"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738350" y="1371600"/>
                <a:ext cx="7872250" cy="5105400"/>
              </a:xfrm>
            </p:spPr>
            <p:txBody>
              <a:bodyPr>
                <a:normAutofit/>
              </a:bodyPr>
              <a:lstStyle/>
              <a:p>
                <a:r>
                  <a:rPr lang="el-GR" b="1" u="sng" dirty="0" smtClean="0"/>
                  <a:t>Παράδειγμα:</a:t>
                </a:r>
              </a:p>
              <a:p>
                <a:r>
                  <a:rPr lang="el-GR" dirty="0" smtClean="0"/>
                  <a:t>Ένα </a:t>
                </a:r>
                <a:r>
                  <a:rPr lang="el-GR" dirty="0" smtClean="0"/>
                  <a:t>σύστημα </a:t>
                </a:r>
                <a:r>
                  <a:rPr lang="el-GR" dirty="0" smtClean="0"/>
                  <a:t>έχει δυναμική ενέργεια </a:t>
                </a:r>
                <a14:m>
                  <m:oMath xmlns:m="http://schemas.openxmlformats.org/officeDocument/2006/math">
                    <m:r>
                      <a:rPr lang="en-US" b="0" i="1" smtClean="0">
                        <a:latin typeface="Cambria Math" panose="02040503050406030204" pitchFamily="18" charset="0"/>
                      </a:rPr>
                      <m:t>𝑈</m:t>
                    </m:r>
                    <m:d>
                      <m:dPr>
                        <m:ctrlPr>
                          <a:rPr lang="en-US" b="0" i="1" smtClean="0">
                            <a:latin typeface="Cambria Math" panose="02040503050406030204" pitchFamily="18" charset="0"/>
                          </a:rPr>
                        </m:ctrlPr>
                      </m:dPr>
                      <m:e>
                        <m:r>
                          <a:rPr lang="en-US" b="0" i="1" smtClean="0">
                            <a:latin typeface="Cambria Math" panose="02040503050406030204" pitchFamily="18" charset="0"/>
                          </a:rPr>
                          <m:t>𝑥</m:t>
                        </m:r>
                      </m:e>
                    </m:d>
                    <m:r>
                      <a:rPr lang="en-US" b="0" i="1" smtClean="0">
                        <a:latin typeface="Cambria Math" panose="02040503050406030204" pitchFamily="18" charset="0"/>
                      </a:rPr>
                      <m:t>=</m:t>
                    </m:r>
                    <m:r>
                      <a:rPr lang="en-US" b="0" i="1" smtClean="0">
                        <a:latin typeface="Cambria Math" panose="02040503050406030204" pitchFamily="18" charset="0"/>
                      </a:rPr>
                      <m:t>𝑥</m:t>
                    </m:r>
                    <m:r>
                      <a:rPr lang="en-US" b="0" i="1" smtClean="0">
                        <a:latin typeface="Cambria Math" panose="02040503050406030204" pitchFamily="18" charset="0"/>
                      </a:rPr>
                      <m:t>+</m:t>
                    </m:r>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sin</m:t>
                        </m:r>
                      </m:fName>
                      <m:e>
                        <m:d>
                          <m:dPr>
                            <m:ctrlPr>
                              <a:rPr lang="en-US" b="0" i="1" smtClean="0">
                                <a:latin typeface="Cambria Math" panose="02040503050406030204" pitchFamily="18" charset="0"/>
                              </a:rPr>
                            </m:ctrlPr>
                          </m:dPr>
                          <m:e>
                            <m:r>
                              <a:rPr lang="el-GR" b="0" i="1" smtClean="0">
                                <a:latin typeface="Cambria Math" panose="02040503050406030204" pitchFamily="18" charset="0"/>
                              </a:rPr>
                              <m:t>𝜆</m:t>
                            </m:r>
                            <m:r>
                              <a:rPr lang="en-US" b="0" i="1" smtClean="0">
                                <a:latin typeface="Cambria Math" panose="02040503050406030204" pitchFamily="18" charset="0"/>
                              </a:rPr>
                              <m:t>𝑥</m:t>
                            </m:r>
                          </m:e>
                        </m:d>
                      </m:e>
                    </m:func>
                  </m:oMath>
                </a14:m>
                <a:r>
                  <a:rPr lang="en-US" dirty="0" smtClean="0"/>
                  <a:t> </a:t>
                </a:r>
                <a:r>
                  <a:rPr lang="el-GR" dirty="0" smtClean="0"/>
                  <a:t>με </a:t>
                </a:r>
                <a14:m>
                  <m:oMath xmlns:m="http://schemas.openxmlformats.org/officeDocument/2006/math">
                    <m:r>
                      <a:rPr lang="el-GR" i="1" dirty="0" smtClean="0">
                        <a:latin typeface="Cambria Math" panose="02040503050406030204" pitchFamily="18" charset="0"/>
                      </a:rPr>
                      <m:t>𝜆</m:t>
                    </m:r>
                    <m:r>
                      <a:rPr lang="el-GR" i="1" dirty="0" smtClean="0">
                        <a:latin typeface="Cambria Math" panose="02040503050406030204" pitchFamily="18" charset="0"/>
                      </a:rPr>
                      <m:t>=2 </m:t>
                    </m:r>
                  </m:oMath>
                </a14:m>
                <a:r>
                  <a:rPr lang="en-US" dirty="0" smtClean="0"/>
                  <a:t>rad/m </a:t>
                </a:r>
                <a:r>
                  <a:rPr lang="el-GR" dirty="0" smtClean="0"/>
                  <a:t>και </a:t>
                </a:r>
                <a:r>
                  <a:rPr lang="en-US" dirty="0" smtClean="0"/>
                  <a:t>x </a:t>
                </a:r>
                <a:r>
                  <a:rPr lang="el-GR" dirty="0" smtClean="0"/>
                  <a:t>σε μέτρα στο διάστημα </a:t>
                </a:r>
                <a14:m>
                  <m:oMath xmlns:m="http://schemas.openxmlformats.org/officeDocument/2006/math">
                    <m:r>
                      <a:rPr lang="el-GR" i="1" dirty="0" smtClean="0">
                        <a:latin typeface="Cambria Math" panose="02040503050406030204" pitchFamily="18" charset="0"/>
                      </a:rPr>
                      <m:t>0</m:t>
                    </m:r>
                    <m:r>
                      <a:rPr lang="el-GR" b="0" i="1" dirty="0" smtClean="0">
                        <a:latin typeface="Cambria Math" panose="02040503050406030204" pitchFamily="18" charset="0"/>
                      </a:rPr>
                      <m:t>≤</m:t>
                    </m:r>
                    <m:r>
                      <a:rPr lang="el-GR" i="1" dirty="0" smtClean="0">
                        <a:latin typeface="Cambria Math" panose="02040503050406030204" pitchFamily="18" charset="0"/>
                      </a:rPr>
                      <m:t> </m:t>
                    </m:r>
                    <m:r>
                      <a:rPr lang="en-US" i="1" dirty="0" smtClean="0">
                        <a:latin typeface="Cambria Math" panose="02040503050406030204" pitchFamily="18" charset="0"/>
                      </a:rPr>
                      <m:t>𝑥</m:t>
                    </m:r>
                    <m:r>
                      <a:rPr lang="en-US" b="0" i="1" dirty="0" smtClean="0">
                        <a:latin typeface="Cambria Math" panose="02040503050406030204" pitchFamily="18" charset="0"/>
                      </a:rPr>
                      <m:t>≤</m:t>
                    </m:r>
                    <m:r>
                      <a:rPr lang="en-US" i="1" dirty="0" smtClean="0">
                        <a:latin typeface="Cambria Math" panose="02040503050406030204" pitchFamily="18" charset="0"/>
                      </a:rPr>
                      <m:t> </m:t>
                    </m:r>
                    <m:r>
                      <a:rPr lang="el-GR" i="1" dirty="0" smtClean="0">
                        <a:latin typeface="Cambria Math" panose="02040503050406030204" pitchFamily="18" charset="0"/>
                      </a:rPr>
                      <m:t>𝜋</m:t>
                    </m:r>
                  </m:oMath>
                </a14:m>
                <a:r>
                  <a:rPr lang="el-GR" dirty="0" smtClean="0"/>
                  <a:t>.</a:t>
                </a:r>
                <a:r>
                  <a:rPr lang="en-US" dirty="0"/>
                  <a:t/>
                </a:r>
                <a:br>
                  <a:rPr lang="en-US" dirty="0"/>
                </a:br>
                <a:r>
                  <a:rPr lang="el-GR" dirty="0"/>
                  <a:t>α</a:t>
                </a:r>
                <a:r>
                  <a:rPr lang="el-GR" dirty="0" smtClean="0"/>
                  <a:t>) Βρείτε τις θέσεις ισορροπίας στο διάστημα </a:t>
                </a:r>
                <a14:m>
                  <m:oMath xmlns:m="http://schemas.openxmlformats.org/officeDocument/2006/math">
                    <m:r>
                      <a:rPr lang="el-GR" i="1" dirty="0" smtClean="0">
                        <a:latin typeface="Cambria Math" panose="02040503050406030204" pitchFamily="18" charset="0"/>
                      </a:rPr>
                      <m:t>[0, </m:t>
                    </m:r>
                    <m:r>
                      <a:rPr lang="el-GR" i="1" dirty="0" smtClean="0">
                        <a:latin typeface="Cambria Math" panose="02040503050406030204" pitchFamily="18" charset="0"/>
                      </a:rPr>
                      <m:t>𝜋</m:t>
                    </m:r>
                    <m:r>
                      <a:rPr lang="el-GR" i="1" dirty="0" smtClean="0">
                        <a:latin typeface="Cambria Math" panose="02040503050406030204" pitchFamily="18" charset="0"/>
                      </a:rPr>
                      <m:t>]</m:t>
                    </m:r>
                  </m:oMath>
                </a14:m>
                <a:r>
                  <a:rPr lang="el-GR" dirty="0" smtClean="0"/>
                  <a:t>. </a:t>
                </a:r>
                <a:br>
                  <a:rPr lang="el-GR" dirty="0" smtClean="0"/>
                </a:br>
                <a:r>
                  <a:rPr lang="el-GR" dirty="0"/>
                  <a:t>β</a:t>
                </a:r>
                <a:r>
                  <a:rPr lang="el-GR" dirty="0" smtClean="0"/>
                  <a:t>) Για καθεμιά από αυτές, ελέγξτε το είδος της θέσης ισορροπίας.</a:t>
                </a:r>
                <a:endParaRPr lang="en-US" dirty="0" smtClean="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738350" y="1371600"/>
                <a:ext cx="7872250" cy="5105400"/>
              </a:xfrm>
              <a:blipFill>
                <a:blip r:embed="rId2"/>
                <a:stretch>
                  <a:fillRect t="-955"/>
                </a:stretch>
              </a:blipFill>
            </p:spPr>
            <p:txBody>
              <a:bodyPr/>
              <a:lstStyle/>
              <a:p>
                <a:r>
                  <a:rPr lang="en-US">
                    <a:noFill/>
                  </a:rPr>
                  <a:t> </a:t>
                </a:r>
              </a:p>
            </p:txBody>
          </p:sp>
        </mc:Fallback>
      </mc:AlternateContent>
    </p:spTree>
    <p:extLst>
      <p:ext uri="{BB962C8B-B14F-4D97-AF65-F5344CB8AC3E}">
        <p14:creationId xmlns:p14="http://schemas.microsoft.com/office/powerpoint/2010/main" val="194941958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Ενέργεια Συστήματος</a:t>
            </a:r>
            <a:endParaRPr lang="el-GR"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738350" y="1371600"/>
                <a:ext cx="7872250" cy="5105400"/>
              </a:xfrm>
            </p:spPr>
            <p:txBody>
              <a:bodyPr>
                <a:normAutofit/>
              </a:bodyPr>
              <a:lstStyle/>
              <a:p>
                <a:r>
                  <a:rPr lang="el-GR" b="1" u="sng" dirty="0" smtClean="0"/>
                  <a:t>Παράδειγμα – Λύση:</a:t>
                </a:r>
              </a:p>
              <a:p>
                <a:r>
                  <a:rPr lang="el-GR" sz="1800" dirty="0" smtClean="0"/>
                  <a:t>Ένα </a:t>
                </a:r>
                <a:r>
                  <a:rPr lang="el-GR" sz="1800" dirty="0" smtClean="0"/>
                  <a:t>σύστημα </a:t>
                </a:r>
                <a:r>
                  <a:rPr lang="el-GR" sz="1800" dirty="0" smtClean="0"/>
                  <a:t>έχει δυναμική ενέργεια </a:t>
                </a:r>
                <a14:m>
                  <m:oMath xmlns:m="http://schemas.openxmlformats.org/officeDocument/2006/math">
                    <m:r>
                      <a:rPr lang="en-US" sz="1800" b="0" i="1" smtClean="0">
                        <a:latin typeface="Cambria Math" panose="02040503050406030204" pitchFamily="18" charset="0"/>
                      </a:rPr>
                      <m:t>𝑈</m:t>
                    </m:r>
                    <m:d>
                      <m:dPr>
                        <m:ctrlPr>
                          <a:rPr lang="en-US" sz="1800" b="0" i="1" smtClean="0">
                            <a:latin typeface="Cambria Math" panose="02040503050406030204" pitchFamily="18" charset="0"/>
                          </a:rPr>
                        </m:ctrlPr>
                      </m:dPr>
                      <m:e>
                        <m:r>
                          <a:rPr lang="en-US" sz="1800" b="0" i="1" smtClean="0">
                            <a:latin typeface="Cambria Math" panose="02040503050406030204" pitchFamily="18" charset="0"/>
                          </a:rPr>
                          <m:t>𝑥</m:t>
                        </m:r>
                      </m:e>
                    </m:d>
                    <m:r>
                      <a:rPr lang="en-US" sz="1800" b="0" i="1" smtClean="0">
                        <a:latin typeface="Cambria Math" panose="02040503050406030204" pitchFamily="18" charset="0"/>
                      </a:rPr>
                      <m:t>=</m:t>
                    </m:r>
                    <m:r>
                      <a:rPr lang="en-US" sz="1800" b="0" i="1" smtClean="0">
                        <a:latin typeface="Cambria Math" panose="02040503050406030204" pitchFamily="18" charset="0"/>
                      </a:rPr>
                      <m:t>𝑥</m:t>
                    </m:r>
                    <m:r>
                      <a:rPr lang="en-US" sz="1800" b="0" i="1" smtClean="0">
                        <a:latin typeface="Cambria Math" panose="02040503050406030204" pitchFamily="18" charset="0"/>
                      </a:rPr>
                      <m:t>+</m:t>
                    </m:r>
                    <m:func>
                      <m:funcPr>
                        <m:ctrlPr>
                          <a:rPr lang="en-US" sz="1800" b="0" i="1" smtClean="0">
                            <a:latin typeface="Cambria Math" panose="02040503050406030204" pitchFamily="18" charset="0"/>
                          </a:rPr>
                        </m:ctrlPr>
                      </m:funcPr>
                      <m:fName>
                        <m:r>
                          <m:rPr>
                            <m:sty m:val="p"/>
                          </m:rPr>
                          <a:rPr lang="en-US" sz="1800" b="0" i="0" smtClean="0">
                            <a:latin typeface="Cambria Math" panose="02040503050406030204" pitchFamily="18" charset="0"/>
                          </a:rPr>
                          <m:t>sin</m:t>
                        </m:r>
                      </m:fName>
                      <m:e>
                        <m:d>
                          <m:dPr>
                            <m:ctrlPr>
                              <a:rPr lang="en-US" sz="1800" b="0" i="1" smtClean="0">
                                <a:latin typeface="Cambria Math" panose="02040503050406030204" pitchFamily="18" charset="0"/>
                              </a:rPr>
                            </m:ctrlPr>
                          </m:dPr>
                          <m:e>
                            <m:r>
                              <a:rPr lang="el-GR" sz="1800" b="0" i="1" smtClean="0">
                                <a:latin typeface="Cambria Math" panose="02040503050406030204" pitchFamily="18" charset="0"/>
                              </a:rPr>
                              <m:t>𝜆</m:t>
                            </m:r>
                            <m:r>
                              <a:rPr lang="en-US" sz="1800" b="0" i="1" smtClean="0">
                                <a:latin typeface="Cambria Math" panose="02040503050406030204" pitchFamily="18" charset="0"/>
                              </a:rPr>
                              <m:t>𝑥</m:t>
                            </m:r>
                          </m:e>
                        </m:d>
                      </m:e>
                    </m:func>
                  </m:oMath>
                </a14:m>
                <a:r>
                  <a:rPr lang="en-US" sz="1800" dirty="0" smtClean="0"/>
                  <a:t> </a:t>
                </a:r>
                <a:r>
                  <a:rPr lang="el-GR" sz="1800" dirty="0" smtClean="0"/>
                  <a:t>με </a:t>
                </a:r>
                <a14:m>
                  <m:oMath xmlns:m="http://schemas.openxmlformats.org/officeDocument/2006/math">
                    <m:r>
                      <a:rPr lang="el-GR" sz="1800" i="1" dirty="0" smtClean="0">
                        <a:latin typeface="Cambria Math" panose="02040503050406030204" pitchFamily="18" charset="0"/>
                      </a:rPr>
                      <m:t>𝜆</m:t>
                    </m:r>
                    <m:r>
                      <a:rPr lang="el-GR" sz="1800" i="1" dirty="0" smtClean="0">
                        <a:latin typeface="Cambria Math" panose="02040503050406030204" pitchFamily="18" charset="0"/>
                      </a:rPr>
                      <m:t>=2 </m:t>
                    </m:r>
                  </m:oMath>
                </a14:m>
                <a:r>
                  <a:rPr lang="en-US" sz="1800" dirty="0" smtClean="0"/>
                  <a:t>rad/m </a:t>
                </a:r>
                <a:r>
                  <a:rPr lang="el-GR" sz="1800" dirty="0" smtClean="0"/>
                  <a:t>και </a:t>
                </a:r>
                <a:r>
                  <a:rPr lang="en-US" sz="1800" dirty="0" smtClean="0"/>
                  <a:t>x </a:t>
                </a:r>
                <a:r>
                  <a:rPr lang="el-GR" sz="1800" dirty="0" smtClean="0"/>
                  <a:t>σε μέτρα στο διάστημα </a:t>
                </a:r>
                <a14:m>
                  <m:oMath xmlns:m="http://schemas.openxmlformats.org/officeDocument/2006/math">
                    <m:r>
                      <a:rPr lang="el-GR" sz="1800" i="1" dirty="0" smtClean="0">
                        <a:latin typeface="Cambria Math" panose="02040503050406030204" pitchFamily="18" charset="0"/>
                      </a:rPr>
                      <m:t>0</m:t>
                    </m:r>
                    <m:r>
                      <a:rPr lang="el-GR" sz="1800" b="0" i="1" dirty="0" smtClean="0">
                        <a:latin typeface="Cambria Math" panose="02040503050406030204" pitchFamily="18" charset="0"/>
                      </a:rPr>
                      <m:t>≤</m:t>
                    </m:r>
                    <m:r>
                      <a:rPr lang="el-GR" sz="1800" i="1" dirty="0" smtClean="0">
                        <a:latin typeface="Cambria Math" panose="02040503050406030204" pitchFamily="18" charset="0"/>
                      </a:rPr>
                      <m:t> </m:t>
                    </m:r>
                    <m:r>
                      <a:rPr lang="en-US" sz="1800" i="1" dirty="0" smtClean="0">
                        <a:latin typeface="Cambria Math" panose="02040503050406030204" pitchFamily="18" charset="0"/>
                      </a:rPr>
                      <m:t>𝑥</m:t>
                    </m:r>
                    <m:r>
                      <a:rPr lang="en-US" sz="1800" b="0" i="1" dirty="0" smtClean="0">
                        <a:latin typeface="Cambria Math" panose="02040503050406030204" pitchFamily="18" charset="0"/>
                      </a:rPr>
                      <m:t>≤</m:t>
                    </m:r>
                    <m:r>
                      <a:rPr lang="en-US" sz="1800" i="1" dirty="0" smtClean="0">
                        <a:latin typeface="Cambria Math" panose="02040503050406030204" pitchFamily="18" charset="0"/>
                      </a:rPr>
                      <m:t> </m:t>
                    </m:r>
                    <m:r>
                      <a:rPr lang="el-GR" sz="1800" i="1" dirty="0" smtClean="0">
                        <a:latin typeface="Cambria Math" panose="02040503050406030204" pitchFamily="18" charset="0"/>
                      </a:rPr>
                      <m:t>𝜋</m:t>
                    </m:r>
                  </m:oMath>
                </a14:m>
                <a:r>
                  <a:rPr lang="el-GR" sz="1800" dirty="0" smtClean="0"/>
                  <a:t>.</a:t>
                </a:r>
                <a:r>
                  <a:rPr lang="en-US" sz="1800" dirty="0"/>
                  <a:t/>
                </a:r>
                <a:br>
                  <a:rPr lang="en-US" sz="1800" dirty="0"/>
                </a:br>
                <a:r>
                  <a:rPr lang="el-GR" sz="1800" dirty="0"/>
                  <a:t>α</a:t>
                </a:r>
                <a:r>
                  <a:rPr lang="el-GR" sz="1800" dirty="0" smtClean="0"/>
                  <a:t>) Βρείτε τις θέσεις ισορροπίας στο διάστημα </a:t>
                </a:r>
                <a14:m>
                  <m:oMath xmlns:m="http://schemas.openxmlformats.org/officeDocument/2006/math">
                    <m:r>
                      <a:rPr lang="el-GR" sz="1800" i="1" dirty="0" smtClean="0">
                        <a:latin typeface="Cambria Math" panose="02040503050406030204" pitchFamily="18" charset="0"/>
                      </a:rPr>
                      <m:t>[0, </m:t>
                    </m:r>
                    <m:r>
                      <a:rPr lang="el-GR" sz="1800" i="1" dirty="0" smtClean="0">
                        <a:latin typeface="Cambria Math" panose="02040503050406030204" pitchFamily="18" charset="0"/>
                      </a:rPr>
                      <m:t>𝜋</m:t>
                    </m:r>
                    <m:r>
                      <a:rPr lang="el-GR" sz="1800" i="1" dirty="0" smtClean="0">
                        <a:latin typeface="Cambria Math" panose="02040503050406030204" pitchFamily="18" charset="0"/>
                      </a:rPr>
                      <m:t>]</m:t>
                    </m:r>
                  </m:oMath>
                </a14:m>
                <a:r>
                  <a:rPr lang="el-GR" sz="1800" dirty="0" smtClean="0"/>
                  <a:t>. </a:t>
                </a:r>
                <a:endParaRPr lang="en-US" sz="1800" dirty="0" smtClean="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738350" y="1371600"/>
                <a:ext cx="7872250" cy="5105400"/>
              </a:xfrm>
              <a:blipFill>
                <a:blip r:embed="rId2"/>
                <a:stretch>
                  <a:fillRect t="-955" r="-542"/>
                </a:stretch>
              </a:blipFill>
            </p:spPr>
            <p:txBody>
              <a:bodyPr/>
              <a:lstStyle/>
              <a:p>
                <a:r>
                  <a:rPr lang="en-US">
                    <a:noFill/>
                  </a:rPr>
                  <a:t> </a:t>
                </a:r>
              </a:p>
            </p:txBody>
          </p:sp>
        </mc:Fallback>
      </mc:AlternateContent>
      <mc:AlternateContent xmlns:mc="http://schemas.openxmlformats.org/markup-compatibility/2006" xmlns:p14="http://schemas.microsoft.com/office/powerpoint/2010/main">
        <mc:Choice Requires="p14">
          <p:contentPart p14:bwMode="auto" r:id="rId3">
            <p14:nvContentPartPr>
              <p14:cNvPr id="4" name="Ink 3"/>
              <p14:cNvContentPartPr/>
              <p14:nvPr/>
            </p14:nvContentPartPr>
            <p14:xfrm>
              <a:off x="630720" y="1120320"/>
              <a:ext cx="8028000" cy="5596920"/>
            </p14:xfrm>
          </p:contentPart>
        </mc:Choice>
        <mc:Fallback xmlns="">
          <p:pic>
            <p:nvPicPr>
              <p:cNvPr id="4" name="Ink 3"/>
              <p:cNvPicPr/>
              <p:nvPr/>
            </p:nvPicPr>
            <p:blipFill>
              <a:blip r:embed="rId4"/>
              <a:stretch>
                <a:fillRect/>
              </a:stretch>
            </p:blipFill>
            <p:spPr>
              <a:xfrm>
                <a:off x="623160" y="1110600"/>
                <a:ext cx="8048520" cy="5618520"/>
              </a:xfrm>
              <a:prstGeom prst="rect">
                <a:avLst/>
              </a:prstGeom>
            </p:spPr>
          </p:pic>
        </mc:Fallback>
      </mc:AlternateContent>
    </p:spTree>
    <p:extLst>
      <p:ext uri="{BB962C8B-B14F-4D97-AF65-F5344CB8AC3E}">
        <p14:creationId xmlns:p14="http://schemas.microsoft.com/office/powerpoint/2010/main" val="120122720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Ενέργεια Συστήματος</a:t>
            </a:r>
            <a:endParaRPr lang="el-GR"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738350" y="1371600"/>
                <a:ext cx="7872250" cy="5105400"/>
              </a:xfrm>
            </p:spPr>
            <p:txBody>
              <a:bodyPr>
                <a:normAutofit/>
              </a:bodyPr>
              <a:lstStyle/>
              <a:p>
                <a:r>
                  <a:rPr lang="el-GR" b="1" u="sng" dirty="0" smtClean="0"/>
                  <a:t>Παράδειγμα – Λύση:</a:t>
                </a:r>
              </a:p>
              <a:p>
                <a:r>
                  <a:rPr lang="el-GR" sz="1800" dirty="0" smtClean="0"/>
                  <a:t>Ένα </a:t>
                </a:r>
                <a:r>
                  <a:rPr lang="el-GR" sz="1800" dirty="0" smtClean="0"/>
                  <a:t>σύστημα </a:t>
                </a:r>
                <a:r>
                  <a:rPr lang="el-GR" sz="1800" dirty="0" smtClean="0"/>
                  <a:t>έχει δυναμική ενέργεια </a:t>
                </a:r>
                <a14:m>
                  <m:oMath xmlns:m="http://schemas.openxmlformats.org/officeDocument/2006/math">
                    <m:r>
                      <a:rPr lang="en-US" sz="1800" b="0" i="1" smtClean="0">
                        <a:latin typeface="Cambria Math" panose="02040503050406030204" pitchFamily="18" charset="0"/>
                      </a:rPr>
                      <m:t>𝑈</m:t>
                    </m:r>
                    <m:d>
                      <m:dPr>
                        <m:ctrlPr>
                          <a:rPr lang="en-US" sz="1800" b="0" i="1" smtClean="0">
                            <a:latin typeface="Cambria Math" panose="02040503050406030204" pitchFamily="18" charset="0"/>
                          </a:rPr>
                        </m:ctrlPr>
                      </m:dPr>
                      <m:e>
                        <m:r>
                          <a:rPr lang="en-US" sz="1800" b="0" i="1" smtClean="0">
                            <a:latin typeface="Cambria Math" panose="02040503050406030204" pitchFamily="18" charset="0"/>
                          </a:rPr>
                          <m:t>𝑥</m:t>
                        </m:r>
                      </m:e>
                    </m:d>
                    <m:r>
                      <a:rPr lang="en-US" sz="1800" b="0" i="1" smtClean="0">
                        <a:latin typeface="Cambria Math" panose="02040503050406030204" pitchFamily="18" charset="0"/>
                      </a:rPr>
                      <m:t>=</m:t>
                    </m:r>
                    <m:r>
                      <a:rPr lang="en-US" sz="1800" b="0" i="1" smtClean="0">
                        <a:latin typeface="Cambria Math" panose="02040503050406030204" pitchFamily="18" charset="0"/>
                      </a:rPr>
                      <m:t>𝑥</m:t>
                    </m:r>
                    <m:r>
                      <a:rPr lang="en-US" sz="1800" b="0" i="1" smtClean="0">
                        <a:latin typeface="Cambria Math" panose="02040503050406030204" pitchFamily="18" charset="0"/>
                      </a:rPr>
                      <m:t>+</m:t>
                    </m:r>
                    <m:func>
                      <m:funcPr>
                        <m:ctrlPr>
                          <a:rPr lang="en-US" sz="1800" b="0" i="1" smtClean="0">
                            <a:latin typeface="Cambria Math" panose="02040503050406030204" pitchFamily="18" charset="0"/>
                          </a:rPr>
                        </m:ctrlPr>
                      </m:funcPr>
                      <m:fName>
                        <m:r>
                          <m:rPr>
                            <m:sty m:val="p"/>
                          </m:rPr>
                          <a:rPr lang="en-US" sz="1800" b="0" i="0" smtClean="0">
                            <a:latin typeface="Cambria Math" panose="02040503050406030204" pitchFamily="18" charset="0"/>
                          </a:rPr>
                          <m:t>sin</m:t>
                        </m:r>
                      </m:fName>
                      <m:e>
                        <m:d>
                          <m:dPr>
                            <m:ctrlPr>
                              <a:rPr lang="en-US" sz="1800" b="0" i="1" smtClean="0">
                                <a:latin typeface="Cambria Math" panose="02040503050406030204" pitchFamily="18" charset="0"/>
                              </a:rPr>
                            </m:ctrlPr>
                          </m:dPr>
                          <m:e>
                            <m:r>
                              <a:rPr lang="el-GR" sz="1800" b="0" i="1" smtClean="0">
                                <a:latin typeface="Cambria Math" panose="02040503050406030204" pitchFamily="18" charset="0"/>
                              </a:rPr>
                              <m:t>𝜆</m:t>
                            </m:r>
                            <m:r>
                              <a:rPr lang="en-US" sz="1800" b="0" i="1" smtClean="0">
                                <a:latin typeface="Cambria Math" panose="02040503050406030204" pitchFamily="18" charset="0"/>
                              </a:rPr>
                              <m:t>𝑥</m:t>
                            </m:r>
                          </m:e>
                        </m:d>
                      </m:e>
                    </m:func>
                  </m:oMath>
                </a14:m>
                <a:r>
                  <a:rPr lang="en-US" sz="1800" dirty="0" smtClean="0"/>
                  <a:t> </a:t>
                </a:r>
                <a:r>
                  <a:rPr lang="el-GR" sz="1800" dirty="0" smtClean="0"/>
                  <a:t>με </a:t>
                </a:r>
                <a14:m>
                  <m:oMath xmlns:m="http://schemas.openxmlformats.org/officeDocument/2006/math">
                    <m:r>
                      <a:rPr lang="el-GR" sz="1800" i="1" dirty="0" smtClean="0">
                        <a:latin typeface="Cambria Math" panose="02040503050406030204" pitchFamily="18" charset="0"/>
                      </a:rPr>
                      <m:t>𝜆</m:t>
                    </m:r>
                    <m:r>
                      <a:rPr lang="el-GR" sz="1800" i="1" dirty="0" smtClean="0">
                        <a:latin typeface="Cambria Math" panose="02040503050406030204" pitchFamily="18" charset="0"/>
                      </a:rPr>
                      <m:t>=2 </m:t>
                    </m:r>
                  </m:oMath>
                </a14:m>
                <a:r>
                  <a:rPr lang="en-US" sz="1800" dirty="0" smtClean="0"/>
                  <a:t>rad/m </a:t>
                </a:r>
                <a:r>
                  <a:rPr lang="el-GR" sz="1800" dirty="0" smtClean="0"/>
                  <a:t>και </a:t>
                </a:r>
                <a:r>
                  <a:rPr lang="en-US" sz="1800" dirty="0" smtClean="0"/>
                  <a:t>x </a:t>
                </a:r>
                <a:r>
                  <a:rPr lang="el-GR" sz="1800" dirty="0" smtClean="0"/>
                  <a:t>σε μέτρα στο διάστημα </a:t>
                </a:r>
                <a14:m>
                  <m:oMath xmlns:m="http://schemas.openxmlformats.org/officeDocument/2006/math">
                    <m:r>
                      <a:rPr lang="el-GR" sz="1800" i="1" dirty="0" smtClean="0">
                        <a:latin typeface="Cambria Math" panose="02040503050406030204" pitchFamily="18" charset="0"/>
                      </a:rPr>
                      <m:t>0</m:t>
                    </m:r>
                    <m:r>
                      <a:rPr lang="el-GR" sz="1800" b="0" i="1" dirty="0" smtClean="0">
                        <a:latin typeface="Cambria Math" panose="02040503050406030204" pitchFamily="18" charset="0"/>
                      </a:rPr>
                      <m:t>≤</m:t>
                    </m:r>
                    <m:r>
                      <a:rPr lang="el-GR" sz="1800" i="1" dirty="0" smtClean="0">
                        <a:latin typeface="Cambria Math" panose="02040503050406030204" pitchFamily="18" charset="0"/>
                      </a:rPr>
                      <m:t> </m:t>
                    </m:r>
                    <m:r>
                      <a:rPr lang="en-US" sz="1800" i="1" dirty="0" smtClean="0">
                        <a:latin typeface="Cambria Math" panose="02040503050406030204" pitchFamily="18" charset="0"/>
                      </a:rPr>
                      <m:t>𝑥</m:t>
                    </m:r>
                    <m:r>
                      <a:rPr lang="en-US" sz="1800" b="0" i="1" dirty="0" smtClean="0">
                        <a:latin typeface="Cambria Math" panose="02040503050406030204" pitchFamily="18" charset="0"/>
                      </a:rPr>
                      <m:t>≤</m:t>
                    </m:r>
                    <m:r>
                      <a:rPr lang="en-US" sz="1800" i="1" dirty="0" smtClean="0">
                        <a:latin typeface="Cambria Math" panose="02040503050406030204" pitchFamily="18" charset="0"/>
                      </a:rPr>
                      <m:t> </m:t>
                    </m:r>
                    <m:r>
                      <a:rPr lang="el-GR" sz="1800" i="1" dirty="0" smtClean="0">
                        <a:latin typeface="Cambria Math" panose="02040503050406030204" pitchFamily="18" charset="0"/>
                      </a:rPr>
                      <m:t>𝜋</m:t>
                    </m:r>
                  </m:oMath>
                </a14:m>
                <a:r>
                  <a:rPr lang="el-GR" sz="1800" dirty="0" smtClean="0"/>
                  <a:t>.</a:t>
                </a:r>
                <a:br>
                  <a:rPr lang="el-GR" sz="1800" dirty="0" smtClean="0"/>
                </a:br>
                <a:r>
                  <a:rPr lang="el-GR" sz="1800" dirty="0"/>
                  <a:t>β</a:t>
                </a:r>
                <a:r>
                  <a:rPr lang="el-GR" sz="1800" dirty="0" smtClean="0"/>
                  <a:t>) Για καθεμιά από αυτές, ελέγξτε το είδος της θέσης ισορροπίας.</a:t>
                </a:r>
                <a:endParaRPr lang="en-US" sz="1800" dirty="0" smtClean="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738350" y="1371600"/>
                <a:ext cx="7872250" cy="5105400"/>
              </a:xfrm>
              <a:blipFill>
                <a:blip r:embed="rId2"/>
                <a:stretch>
                  <a:fillRect t="-955" r="-542"/>
                </a:stretch>
              </a:blipFill>
            </p:spPr>
            <p:txBody>
              <a:bodyPr/>
              <a:lstStyle/>
              <a:p>
                <a:r>
                  <a:rPr lang="en-US">
                    <a:noFill/>
                  </a:rPr>
                  <a:t> </a:t>
                </a:r>
              </a:p>
            </p:txBody>
          </p:sp>
        </mc:Fallback>
      </mc:AlternateContent>
      <mc:AlternateContent xmlns:mc="http://schemas.openxmlformats.org/markup-compatibility/2006" xmlns:p14="http://schemas.microsoft.com/office/powerpoint/2010/main">
        <mc:Choice Requires="p14">
          <p:contentPart p14:bwMode="auto" r:id="rId3">
            <p14:nvContentPartPr>
              <p14:cNvPr id="4" name="Ink 3"/>
              <p14:cNvContentPartPr/>
              <p14:nvPr/>
            </p14:nvContentPartPr>
            <p14:xfrm>
              <a:off x="576720" y="2790720"/>
              <a:ext cx="8011440" cy="3820680"/>
            </p14:xfrm>
          </p:contentPart>
        </mc:Choice>
        <mc:Fallback xmlns="">
          <p:pic>
            <p:nvPicPr>
              <p:cNvPr id="4" name="Ink 3"/>
              <p:cNvPicPr/>
              <p:nvPr/>
            </p:nvPicPr>
            <p:blipFill>
              <a:blip r:embed="rId4"/>
              <a:stretch>
                <a:fillRect/>
              </a:stretch>
            </p:blipFill>
            <p:spPr>
              <a:xfrm>
                <a:off x="566640" y="2778840"/>
                <a:ext cx="8033040" cy="3843360"/>
              </a:xfrm>
              <a:prstGeom prst="rect">
                <a:avLst/>
              </a:prstGeom>
            </p:spPr>
          </p:pic>
        </mc:Fallback>
      </mc:AlternateContent>
    </p:spTree>
    <p:extLst>
      <p:ext uri="{BB962C8B-B14F-4D97-AF65-F5344CB8AC3E}">
        <p14:creationId xmlns:p14="http://schemas.microsoft.com/office/powerpoint/2010/main" val="331218653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l-GR" dirty="0" smtClean="0"/>
              <a:t>Φυσική για Μηχανικούς</a:t>
            </a:r>
            <a:endParaRPr lang="el-GR" dirty="0"/>
          </a:p>
        </p:txBody>
      </p:sp>
      <p:sp>
        <p:nvSpPr>
          <p:cNvPr id="3" name="Subtitle 2"/>
          <p:cNvSpPr>
            <a:spLocks noGrp="1"/>
          </p:cNvSpPr>
          <p:nvPr>
            <p:ph type="subTitle" idx="1"/>
          </p:nvPr>
        </p:nvSpPr>
        <p:spPr/>
        <p:txBody>
          <a:bodyPr>
            <a:normAutofit/>
          </a:bodyPr>
          <a:lstStyle/>
          <a:p>
            <a:r>
              <a:rPr lang="el-GR" dirty="0" smtClean="0"/>
              <a:t>Διατήρηση της Ενέργειας</a:t>
            </a:r>
          </a:p>
          <a:p>
            <a:endParaRPr lang="el-GR" dirty="0"/>
          </a:p>
          <a:p>
            <a:endParaRPr lang="el-GR" dirty="0"/>
          </a:p>
        </p:txBody>
      </p:sp>
      <p:sp>
        <p:nvSpPr>
          <p:cNvPr id="5" name="TextBox 4"/>
          <p:cNvSpPr txBox="1"/>
          <p:nvPr/>
        </p:nvSpPr>
        <p:spPr>
          <a:xfrm>
            <a:off x="152401" y="4863406"/>
            <a:ext cx="4285172" cy="739177"/>
          </a:xfrm>
          <a:prstGeom prst="rect">
            <a:avLst/>
          </a:prstGeom>
          <a:noFill/>
        </p:spPr>
        <p:txBody>
          <a:bodyPr wrap="square" rtlCol="0">
            <a:spAutoFit/>
          </a:bodyPr>
          <a:lstStyle/>
          <a:p>
            <a:pPr algn="just">
              <a:defRPr/>
            </a:pPr>
            <a:r>
              <a:rPr lang="el-GR" sz="1051">
                <a:solidFill>
                  <a:srgbClr val="FF0000"/>
                </a:solidFill>
                <a:latin typeface="Cambria" panose="02040503050406030204" pitchFamily="18" charset="0"/>
              </a:rPr>
              <a:t>Εικόνα</a:t>
            </a:r>
            <a:r>
              <a:rPr lang="el-GR" sz="1051" dirty="0">
                <a:solidFill>
                  <a:srgbClr val="FF0000"/>
                </a:solidFill>
                <a:latin typeface="Cambria" panose="02040503050406030204" pitchFamily="18" charset="0"/>
              </a:rPr>
              <a:t>:</a:t>
            </a:r>
            <a:r>
              <a:rPr lang="en-US" sz="1051" dirty="0">
                <a:solidFill>
                  <a:srgbClr val="FF0000"/>
                </a:solidFill>
                <a:latin typeface="Cambria" panose="02040503050406030204" pitchFamily="18" charset="0"/>
              </a:rPr>
              <a:t> </a:t>
            </a:r>
            <a:r>
              <a:rPr lang="el-GR" sz="1051" dirty="0">
                <a:solidFill>
                  <a:srgbClr val="FF0000"/>
                </a:solidFill>
                <a:latin typeface="Cambria" panose="02040503050406030204" pitchFamily="18" charset="0"/>
              </a:rPr>
              <a:t>Η μετατροπή της δυναμικής ενέργειας σε κινητική κατά την ολίσθηση ενός παιχνιδιού σε μια πλατφόρμα. Μπορούμε να αναλύσουμε τέτοιες καταστάσεις με τις τεχνικές που θα δούμε σε αυτή τη διάλεξη.</a:t>
            </a:r>
            <a:endParaRPr lang="en-US" sz="1051" dirty="0">
              <a:solidFill>
                <a:srgbClr val="FF0000"/>
              </a:solidFill>
              <a:latin typeface="Cambria" panose="02040503050406030204"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1454" y="1517710"/>
            <a:ext cx="4266121" cy="3199591"/>
          </a:xfrm>
          <a:prstGeom prst="rect">
            <a:avLst/>
          </a:prstGeom>
        </p:spPr>
      </p:pic>
    </p:spTree>
    <p:extLst>
      <p:ext uri="{BB962C8B-B14F-4D97-AF65-F5344CB8AC3E}">
        <p14:creationId xmlns:p14="http://schemas.microsoft.com/office/powerpoint/2010/main" val="386309031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l-GR" dirty="0" smtClean="0"/>
              <a:t>Φυσική για Μηχανικούς</a:t>
            </a:r>
            <a:endParaRPr lang="el-GR" dirty="0"/>
          </a:p>
        </p:txBody>
      </p:sp>
      <p:sp>
        <p:nvSpPr>
          <p:cNvPr id="3" name="Subtitle 2"/>
          <p:cNvSpPr>
            <a:spLocks noGrp="1"/>
          </p:cNvSpPr>
          <p:nvPr>
            <p:ph type="subTitle" idx="1"/>
          </p:nvPr>
        </p:nvSpPr>
        <p:spPr/>
        <p:txBody>
          <a:bodyPr>
            <a:normAutofit/>
          </a:bodyPr>
          <a:lstStyle/>
          <a:p>
            <a:r>
              <a:rPr lang="el-GR" b="1" dirty="0" smtClean="0">
                <a:effectLst>
                  <a:outerShdw blurRad="38100" dist="38100" dir="2700000" algn="tl">
                    <a:srgbClr val="000000">
                      <a:alpha val="43137"/>
                    </a:srgbClr>
                  </a:outerShdw>
                </a:effectLst>
              </a:rPr>
              <a:t>Διατήρηση της Ενέργειας</a:t>
            </a:r>
          </a:p>
          <a:p>
            <a:endParaRPr lang="el-GR" dirty="0"/>
          </a:p>
        </p:txBody>
      </p:sp>
      <p:sp>
        <p:nvSpPr>
          <p:cNvPr id="5" name="TextBox 4"/>
          <p:cNvSpPr txBox="1"/>
          <p:nvPr/>
        </p:nvSpPr>
        <p:spPr>
          <a:xfrm>
            <a:off x="152401" y="4863406"/>
            <a:ext cx="4285172" cy="739177"/>
          </a:xfrm>
          <a:prstGeom prst="rect">
            <a:avLst/>
          </a:prstGeom>
          <a:noFill/>
        </p:spPr>
        <p:txBody>
          <a:bodyPr wrap="square" rtlCol="0">
            <a:spAutoFit/>
          </a:bodyPr>
          <a:lstStyle/>
          <a:p>
            <a:pPr algn="just">
              <a:defRPr/>
            </a:pPr>
            <a:r>
              <a:rPr lang="el-GR" sz="1051" dirty="0">
                <a:solidFill>
                  <a:srgbClr val="FF0000"/>
                </a:solidFill>
                <a:latin typeface="Cambria" panose="02040503050406030204" pitchFamily="18" charset="0"/>
              </a:rPr>
              <a:t>Εικόνα:</a:t>
            </a:r>
            <a:r>
              <a:rPr lang="en-US" sz="1051" dirty="0">
                <a:solidFill>
                  <a:srgbClr val="FF0000"/>
                </a:solidFill>
                <a:latin typeface="Cambria" panose="02040503050406030204" pitchFamily="18" charset="0"/>
              </a:rPr>
              <a:t> </a:t>
            </a:r>
            <a:r>
              <a:rPr lang="el-GR" sz="1051" dirty="0">
                <a:solidFill>
                  <a:srgbClr val="FF0000"/>
                </a:solidFill>
                <a:latin typeface="Cambria" panose="02040503050406030204" pitchFamily="18" charset="0"/>
              </a:rPr>
              <a:t>Η μετατροπή της δυναμικής ενέργειας σε κινητική κατά την ολίσθηση ενός παιχνιδιού σε μια πλατφόρμα. Μπορούμε να αναλύσουμε τέτοιες καταστάσεις με τις τεχνικές που θα δούμε σε αυτή τη διάλεξη.</a:t>
            </a:r>
            <a:endParaRPr lang="en-US" sz="1051" dirty="0">
              <a:solidFill>
                <a:srgbClr val="FF0000"/>
              </a:solidFill>
              <a:latin typeface="Cambria" panose="02040503050406030204" pitchFamily="18"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1454" y="1517710"/>
            <a:ext cx="4266121" cy="3199591"/>
          </a:xfrm>
          <a:prstGeom prst="rect">
            <a:avLst/>
          </a:prstGeom>
        </p:spPr>
      </p:pic>
    </p:spTree>
    <p:extLst>
      <p:ext uri="{BB962C8B-B14F-4D97-AF65-F5344CB8AC3E}">
        <p14:creationId xmlns:p14="http://schemas.microsoft.com/office/powerpoint/2010/main" val="296576302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Διατήρηση της Ενέργειας</a:t>
            </a:r>
            <a:endParaRPr lang="el-GR" dirty="0"/>
          </a:p>
        </p:txBody>
      </p:sp>
      <p:sp>
        <p:nvSpPr>
          <p:cNvPr id="3" name="Content Placeholder 2"/>
          <p:cNvSpPr>
            <a:spLocks noGrp="1"/>
          </p:cNvSpPr>
          <p:nvPr>
            <p:ph idx="1"/>
          </p:nvPr>
        </p:nvSpPr>
        <p:spPr>
          <a:xfrm>
            <a:off x="738351" y="1371600"/>
            <a:ext cx="7567108" cy="4724400"/>
          </a:xfrm>
        </p:spPr>
        <p:txBody>
          <a:bodyPr/>
          <a:lstStyle/>
          <a:p>
            <a:r>
              <a:rPr lang="el-GR" dirty="0" smtClean="0"/>
              <a:t>Γνωρίσαμε τρείς μεθόδους αποθήκευσης ενέργειας σε ένα σύστημα</a:t>
            </a:r>
          </a:p>
          <a:p>
            <a:pPr marL="68578" indent="0">
              <a:buNone/>
            </a:pPr>
            <a:endParaRPr lang="el-GR" dirty="0" smtClean="0"/>
          </a:p>
          <a:p>
            <a:pPr lvl="1"/>
            <a:r>
              <a:rPr lang="el-GR" b="1" dirty="0" smtClean="0"/>
              <a:t>Κινητική ενέργεια</a:t>
            </a:r>
          </a:p>
          <a:p>
            <a:pPr lvl="2"/>
            <a:r>
              <a:rPr lang="el-GR" dirty="0" smtClean="0"/>
              <a:t>Σχετίζεται με την κίνηση των μελών του συστήματος</a:t>
            </a:r>
          </a:p>
          <a:p>
            <a:pPr lvl="1"/>
            <a:endParaRPr lang="el-GR" b="1" dirty="0" smtClean="0"/>
          </a:p>
          <a:p>
            <a:pPr lvl="1"/>
            <a:r>
              <a:rPr lang="el-GR" b="1" dirty="0" smtClean="0"/>
              <a:t>Δυναμική ενέργεια</a:t>
            </a:r>
          </a:p>
          <a:p>
            <a:pPr lvl="2"/>
            <a:r>
              <a:rPr lang="el-GR" dirty="0" smtClean="0"/>
              <a:t>Σχετίζεται με τη διάταξη του συστήματος</a:t>
            </a:r>
          </a:p>
          <a:p>
            <a:pPr lvl="1"/>
            <a:endParaRPr lang="el-GR" b="1" dirty="0" smtClean="0"/>
          </a:p>
          <a:p>
            <a:pPr lvl="1"/>
            <a:r>
              <a:rPr lang="el-GR" b="1" dirty="0" smtClean="0"/>
              <a:t>Εσωτερική ενέργεια</a:t>
            </a:r>
          </a:p>
          <a:p>
            <a:pPr lvl="2"/>
            <a:r>
              <a:rPr lang="el-GR" dirty="0" smtClean="0"/>
              <a:t>Σχετίζεται με τη θερμοκρασία του συστήματος</a:t>
            </a:r>
          </a:p>
        </p:txBody>
      </p:sp>
    </p:spTree>
    <p:extLst>
      <p:ext uri="{BB962C8B-B14F-4D97-AF65-F5344CB8AC3E}">
        <p14:creationId xmlns:p14="http://schemas.microsoft.com/office/powerpoint/2010/main" val="2620470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5" end="5"/>
                                            </p:txEl>
                                          </p:spTgt>
                                        </p:tgtEl>
                                        <p:attrNameLst>
                                          <p:attrName>style.visibility</p:attrName>
                                        </p:attrNameLst>
                                      </p:cBhvr>
                                      <p:to>
                                        <p:strVal val="visible"/>
                                      </p:to>
                                    </p:set>
                                    <p:animEffect transition="in" filter="fade">
                                      <p:cBhvr>
                                        <p:cTn id="20" dur="500"/>
                                        <p:tgtEl>
                                          <p:spTgt spid="3">
                                            <p:txEl>
                                              <p:pRg st="5" end="5"/>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animEffect transition="in" filter="fade">
                                      <p:cBhvr>
                                        <p:cTn id="23" dur="500"/>
                                        <p:tgtEl>
                                          <p:spTgt spid="3">
                                            <p:txEl>
                                              <p:pRg st="6" end="6"/>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3">
                                            <p:txEl>
                                              <p:pRg st="8" end="8"/>
                                            </p:txEl>
                                          </p:spTgt>
                                        </p:tgtEl>
                                        <p:attrNameLst>
                                          <p:attrName>style.visibility</p:attrName>
                                        </p:attrNameLst>
                                      </p:cBhvr>
                                      <p:to>
                                        <p:strVal val="visible"/>
                                      </p:to>
                                    </p:set>
                                    <p:animEffect transition="in" filter="fade">
                                      <p:cBhvr>
                                        <p:cTn id="28" dur="500"/>
                                        <p:tgtEl>
                                          <p:spTgt spid="3">
                                            <p:txEl>
                                              <p:pRg st="8" end="8"/>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animEffect transition="in" filter="fade">
                                      <p:cBhvr>
                                        <p:cTn id="31"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Διατήρηση της Ενέργειας</a:t>
            </a:r>
            <a:endParaRPr lang="el-GR" dirty="0"/>
          </a:p>
        </p:txBody>
      </p:sp>
      <p:sp>
        <p:nvSpPr>
          <p:cNvPr id="3" name="Content Placeholder 2"/>
          <p:cNvSpPr>
            <a:spLocks noGrp="1"/>
          </p:cNvSpPr>
          <p:nvPr>
            <p:ph idx="1"/>
          </p:nvPr>
        </p:nvSpPr>
        <p:spPr>
          <a:xfrm>
            <a:off x="685801" y="1371600"/>
            <a:ext cx="7948451" cy="5105400"/>
          </a:xfrm>
        </p:spPr>
        <p:txBody>
          <a:bodyPr/>
          <a:lstStyle/>
          <a:p>
            <a:r>
              <a:rPr lang="el-GR" b="1" dirty="0" smtClean="0"/>
              <a:t>Μη απομονωμένα συστήματα</a:t>
            </a:r>
          </a:p>
          <a:p>
            <a:pPr lvl="1"/>
            <a:r>
              <a:rPr lang="el-GR" dirty="0" smtClean="0"/>
              <a:t>Σύστημα βρίσκεται σε «επικοινωνία» με το περιβάλλον του μέσω μεταφοράς ενέργειας</a:t>
            </a:r>
          </a:p>
          <a:p>
            <a:pPr lvl="1"/>
            <a:endParaRPr lang="el-GR" dirty="0" smtClean="0"/>
          </a:p>
          <a:p>
            <a:pPr lvl="1"/>
            <a:r>
              <a:rPr lang="el-GR" b="1" dirty="0" smtClean="0"/>
              <a:t>Θεώρημα Μεταβολής Κινητικής Ενέργειας – Έργου</a:t>
            </a:r>
          </a:p>
          <a:p>
            <a:pPr lvl="2"/>
            <a:r>
              <a:rPr lang="el-GR" dirty="0" smtClean="0"/>
              <a:t>Εξωτερική δύναμη αλλάζει μέσω έργου την κινητική ενέργεια ενός σώματος</a:t>
            </a:r>
          </a:p>
          <a:p>
            <a:pPr lvl="1"/>
            <a:endParaRPr lang="el-GR" dirty="0" smtClean="0"/>
          </a:p>
          <a:p>
            <a:pPr lvl="1"/>
            <a:r>
              <a:rPr lang="el-GR" dirty="0" smtClean="0"/>
              <a:t>Προς το παρόν, έχουμε δει μόνο το έργο ως μέσο μεταφοράς ενέργειας σε ένα σύστημα</a:t>
            </a:r>
          </a:p>
          <a:p>
            <a:pPr lvl="1"/>
            <a:endParaRPr lang="el-GR" dirty="0" smtClean="0"/>
          </a:p>
          <a:p>
            <a:pPr lvl="1"/>
            <a:r>
              <a:rPr lang="el-GR" dirty="0" smtClean="0"/>
              <a:t>Φυσικά, υπάρχουν κι άλλοι τρόποι…</a:t>
            </a:r>
          </a:p>
        </p:txBody>
      </p:sp>
      <mc:AlternateContent xmlns:mc="http://schemas.openxmlformats.org/markup-compatibility/2006" xmlns:p14="http://schemas.microsoft.com/office/powerpoint/2010/main">
        <mc:Choice Requires="p14">
          <p:contentPart p14:bwMode="auto" r:id="rId2">
            <p14:nvContentPartPr>
              <p14:cNvPr id="4" name="Ink 3"/>
              <p14:cNvContentPartPr/>
              <p14:nvPr/>
            </p14:nvContentPartPr>
            <p14:xfrm>
              <a:off x="4602240" y="3649320"/>
              <a:ext cx="1136160" cy="37800"/>
            </p14:xfrm>
          </p:contentPart>
        </mc:Choice>
        <mc:Fallback xmlns="">
          <p:pic>
            <p:nvPicPr>
              <p:cNvPr id="4" name="Ink 3"/>
              <p:cNvPicPr/>
              <p:nvPr/>
            </p:nvPicPr>
            <p:blipFill>
              <a:blip r:embed="rId3"/>
              <a:stretch>
                <a:fillRect/>
              </a:stretch>
            </p:blipFill>
            <p:spPr>
              <a:xfrm>
                <a:off x="4594320" y="3640320"/>
                <a:ext cx="1154520" cy="54360"/>
              </a:xfrm>
              <a:prstGeom prst="rect">
                <a:avLst/>
              </a:prstGeom>
            </p:spPr>
          </p:pic>
        </mc:Fallback>
      </mc:AlternateContent>
    </p:spTree>
    <p:extLst>
      <p:ext uri="{BB962C8B-B14F-4D97-AF65-F5344CB8AC3E}">
        <p14:creationId xmlns:p14="http://schemas.microsoft.com/office/powerpoint/2010/main" val="1744992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fade">
                                      <p:cBhvr>
                                        <p:cTn id="20" dur="500"/>
                                        <p:tgtEl>
                                          <p:spTgt spid="3">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fade">
                                      <p:cBhvr>
                                        <p:cTn id="25" dur="500"/>
                                        <p:tgtEl>
                                          <p:spTgt spid="3">
                                            <p:txEl>
                                              <p:pRg st="6" end="6"/>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
                                            <p:txEl>
                                              <p:pRg st="8" end="8"/>
                                            </p:txEl>
                                          </p:spTgt>
                                        </p:tgtEl>
                                        <p:attrNameLst>
                                          <p:attrName>style.visibility</p:attrName>
                                        </p:attrNameLst>
                                      </p:cBhvr>
                                      <p:to>
                                        <p:strVal val="visible"/>
                                      </p:to>
                                    </p:set>
                                    <p:animEffect transition="in" filter="fade">
                                      <p:cBhvr>
                                        <p:cTn id="30"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Διατήρηση της Ενέργειας</a:t>
            </a:r>
            <a:endParaRPr lang="el-GR"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33400" y="1371600"/>
            <a:ext cx="8077200" cy="5105400"/>
          </a:xfrm>
        </p:spPr>
      </p:pic>
    </p:spTree>
    <p:extLst>
      <p:ext uri="{BB962C8B-B14F-4D97-AF65-F5344CB8AC3E}">
        <p14:creationId xmlns:p14="http://schemas.microsoft.com/office/powerpoint/2010/main" val="194313580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Διατήρηση της Ενέργειας</a:t>
            </a:r>
            <a:endParaRPr lang="el-GR"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738350" y="1447800"/>
                <a:ext cx="7948451" cy="5029200"/>
              </a:xfrm>
            </p:spPr>
            <p:txBody>
              <a:bodyPr>
                <a:normAutofit/>
              </a:bodyPr>
              <a:lstStyle/>
              <a:p>
                <a:r>
                  <a:rPr lang="el-GR" b="1" dirty="0" smtClean="0"/>
                  <a:t>Αν η </a:t>
                </a:r>
                <a:r>
                  <a:rPr lang="el-GR" sz="2800" b="1" dirty="0">
                    <a:effectLst>
                      <a:outerShdw blurRad="38100" dist="38100" dir="2700000" algn="tl">
                        <a:srgbClr val="000000">
                          <a:alpha val="43137"/>
                        </a:srgbClr>
                      </a:outerShdw>
                    </a:effectLst>
                  </a:rPr>
                  <a:t>συνολική</a:t>
                </a:r>
                <a:r>
                  <a:rPr lang="el-GR" b="1" dirty="0" smtClean="0"/>
                  <a:t> ενέργεια σε ένα σύστημα αλλάζει, αυτό συμβαίνει ΜΟΝΟΝ αν ενέργεια έχει μεταφερθεί στο περιβάλλον του συστήματος, με κάποιον από τους προαναφερθέντες μηχανισμούς. </a:t>
                </a:r>
              </a:p>
              <a:p>
                <a:endParaRPr lang="en-US" dirty="0" smtClean="0"/>
              </a:p>
              <a:p>
                <a:r>
                  <a:rPr lang="el-GR" b="1" dirty="0" smtClean="0"/>
                  <a:t>Διατήρηση της Ενέργειας </a:t>
                </a:r>
                <a:r>
                  <a:rPr lang="en-US" b="0" i="0" dirty="0" smtClean="0">
                    <a:latin typeface="Cambria Math" panose="02040503050406030204" pitchFamily="18" charset="0"/>
                  </a:rPr>
                  <a:t/>
                </a:r>
                <a:br>
                  <a:rPr lang="en-US" b="0" i="0" dirty="0" smtClean="0">
                    <a:latin typeface="Cambria Math" panose="02040503050406030204" pitchFamily="18" charset="0"/>
                  </a:rPr>
                </a:br>
                <a14:m>
                  <m:oMath xmlns:m="http://schemas.openxmlformats.org/officeDocument/2006/math">
                    <m:r>
                      <m:rPr>
                        <m:sty m:val="p"/>
                      </m:rPr>
                      <a:rPr lang="el-GR" b="0" i="0" smtClean="0">
                        <a:latin typeface="Cambria Math" panose="02040503050406030204" pitchFamily="18" charset="0"/>
                      </a:rPr>
                      <m:t>Δ</m:t>
                    </m:r>
                    <m:sSub>
                      <m:sSubPr>
                        <m:ctrlPr>
                          <a:rPr lang="el-GR" b="0" i="1" smtClean="0">
                            <a:latin typeface="Cambria Math" panose="02040503050406030204" pitchFamily="18" charset="0"/>
                          </a:rPr>
                        </m:ctrlPr>
                      </m:sSubPr>
                      <m:e>
                        <m:r>
                          <a:rPr lang="en-US" b="0" i="1" smtClean="0">
                            <a:latin typeface="Cambria Math" panose="02040503050406030204" pitchFamily="18" charset="0"/>
                          </a:rPr>
                          <m:t>𝐸</m:t>
                        </m:r>
                      </m:e>
                      <m:sub>
                        <m:r>
                          <a:rPr lang="en-US" b="0" i="1" smtClean="0">
                            <a:latin typeface="Cambria Math" panose="02040503050406030204" pitchFamily="18" charset="0"/>
                          </a:rPr>
                          <m:t>𝑠𝑦𝑠𝑡𝑒𝑚</m:t>
                        </m:r>
                      </m:sub>
                    </m:sSub>
                    <m:r>
                      <a:rPr lang="en-US" b="0" i="1" smtClean="0">
                        <a:latin typeface="Cambria Math" panose="02040503050406030204" pitchFamily="18" charset="0"/>
                      </a:rPr>
                      <m:t>=</m:t>
                    </m:r>
                    <m:nary>
                      <m:naryPr>
                        <m:chr m:val="∑"/>
                        <m:subHide m:val="on"/>
                        <m:supHide m:val="on"/>
                        <m:ctrlPr>
                          <a:rPr lang="en-US" b="0" i="1" smtClean="0">
                            <a:latin typeface="Cambria Math" panose="02040503050406030204" pitchFamily="18" charset="0"/>
                          </a:rPr>
                        </m:ctrlPr>
                      </m:naryPr>
                      <m:sub/>
                      <m:sup/>
                      <m:e>
                        <m:r>
                          <a:rPr lang="en-US" b="0" i="1" smtClean="0">
                            <a:latin typeface="Cambria Math" panose="02040503050406030204" pitchFamily="18" charset="0"/>
                          </a:rPr>
                          <m:t>𝑇</m:t>
                        </m:r>
                      </m:e>
                    </m:nary>
                  </m:oMath>
                </a14:m>
                <a:endParaRPr lang="en-US" dirty="0" smtClean="0"/>
              </a:p>
              <a:p>
                <a:pPr marL="68578" indent="0">
                  <a:buNone/>
                </a:pPr>
                <a:r>
                  <a:rPr lang="el-GR" dirty="0" smtClean="0"/>
                  <a:t>όπου </a:t>
                </a:r>
                <a14:m>
                  <m:oMath xmlns:m="http://schemas.openxmlformats.org/officeDocument/2006/math">
                    <m:sSub>
                      <m:sSubPr>
                        <m:ctrlPr>
                          <a:rPr lang="el-GR" i="1">
                            <a:latin typeface="Cambria Math" panose="02040503050406030204" pitchFamily="18" charset="0"/>
                          </a:rPr>
                        </m:ctrlPr>
                      </m:sSubPr>
                      <m:e>
                        <m:r>
                          <a:rPr lang="en-US" i="1">
                            <a:latin typeface="Cambria Math" panose="02040503050406030204" pitchFamily="18" charset="0"/>
                          </a:rPr>
                          <m:t>𝐸</m:t>
                        </m:r>
                      </m:e>
                      <m:sub>
                        <m:r>
                          <a:rPr lang="en-US" i="1">
                            <a:latin typeface="Cambria Math" panose="02040503050406030204" pitchFamily="18" charset="0"/>
                          </a:rPr>
                          <m:t>𝑠𝑦𝑠𝑡𝑒𝑚</m:t>
                        </m:r>
                      </m:sub>
                    </m:sSub>
                  </m:oMath>
                </a14:m>
                <a:r>
                  <a:rPr lang="el-GR" dirty="0" smtClean="0"/>
                  <a:t> είναι η συνολική ενέργεια του συστήματος (κάθε μορφής), και </a:t>
                </a:r>
                <a14:m>
                  <m:oMath xmlns:m="http://schemas.openxmlformats.org/officeDocument/2006/math">
                    <m:r>
                      <a:rPr lang="en-US" i="1">
                        <a:latin typeface="Cambria Math" panose="02040503050406030204" pitchFamily="18" charset="0"/>
                      </a:rPr>
                      <m:t>𝑇</m:t>
                    </m:r>
                  </m:oMath>
                </a14:m>
                <a:r>
                  <a:rPr lang="el-GR" dirty="0" smtClean="0"/>
                  <a:t> είναι το ποσό της ενέργειας που μεταφέρεται εκτός συστήματος με κάποιο μηχανισμό</a:t>
                </a:r>
                <a:endParaRPr lang="el-GR"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738350" y="1447800"/>
                <a:ext cx="7948451" cy="5029200"/>
              </a:xfrm>
              <a:blipFill>
                <a:blip r:embed="rId2"/>
                <a:stretch>
                  <a:fillRect l="-307" t="-1333"/>
                </a:stretch>
              </a:blipFill>
            </p:spPr>
            <p:txBody>
              <a:bodyPr/>
              <a:lstStyle/>
              <a:p>
                <a:r>
                  <a:rPr lang="en-US">
                    <a:noFill/>
                  </a:rPr>
                  <a:t> </a:t>
                </a:r>
              </a:p>
            </p:txBody>
          </p:sp>
        </mc:Fallback>
      </mc:AlternateContent>
    </p:spTree>
    <p:extLst>
      <p:ext uri="{BB962C8B-B14F-4D97-AF65-F5344CB8AC3E}">
        <p14:creationId xmlns:p14="http://schemas.microsoft.com/office/powerpoint/2010/main" val="2028495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l-GR" dirty="0" smtClean="0"/>
              <a:t>Φυσική για Μηχανικούς</a:t>
            </a:r>
            <a:endParaRPr lang="el-GR" dirty="0"/>
          </a:p>
        </p:txBody>
      </p:sp>
      <p:sp>
        <p:nvSpPr>
          <p:cNvPr id="3" name="Subtitle 2"/>
          <p:cNvSpPr>
            <a:spLocks noGrp="1"/>
          </p:cNvSpPr>
          <p:nvPr>
            <p:ph type="subTitle" idx="1"/>
          </p:nvPr>
        </p:nvSpPr>
        <p:spPr/>
        <p:txBody>
          <a:bodyPr>
            <a:normAutofit/>
          </a:bodyPr>
          <a:lstStyle/>
          <a:p>
            <a:r>
              <a:rPr lang="el-GR" dirty="0" smtClean="0"/>
              <a:t>Ενέργεια Συστήματος</a:t>
            </a:r>
          </a:p>
          <a:p>
            <a:endParaRPr lang="el-GR" dirty="0"/>
          </a:p>
          <a:p>
            <a:endParaRPr lang="el-GR" dirty="0"/>
          </a:p>
        </p:txBody>
      </p:sp>
      <p:sp>
        <p:nvSpPr>
          <p:cNvPr id="5" name="TextBox 4"/>
          <p:cNvSpPr txBox="1"/>
          <p:nvPr/>
        </p:nvSpPr>
        <p:spPr>
          <a:xfrm>
            <a:off x="152400" y="4863405"/>
            <a:ext cx="4285172" cy="1061829"/>
          </a:xfrm>
          <a:prstGeom prst="rect">
            <a:avLst/>
          </a:prstGeom>
          <a:noFill/>
        </p:spPr>
        <p:txBody>
          <a:bodyPr wrap="square" rtlCol="0">
            <a:spAutoFit/>
          </a:bodyPr>
          <a:lstStyle/>
          <a:p>
            <a:pPr algn="just"/>
            <a:r>
              <a:rPr lang="el-GR" sz="1050" dirty="0">
                <a:solidFill>
                  <a:srgbClr val="FF0000"/>
                </a:solidFill>
                <a:latin typeface="Cambria" panose="02040503050406030204" pitchFamily="18" charset="0"/>
              </a:rPr>
              <a:t>Εικόνα:</a:t>
            </a:r>
            <a:r>
              <a:rPr lang="en-US" sz="1050" dirty="0">
                <a:solidFill>
                  <a:srgbClr val="FF0000"/>
                </a:solidFill>
                <a:latin typeface="Cambria" panose="02040503050406030204" pitchFamily="18" charset="0"/>
              </a:rPr>
              <a:t> </a:t>
            </a:r>
            <a:r>
              <a:rPr lang="el-GR" sz="1050" dirty="0">
                <a:solidFill>
                  <a:srgbClr val="FF0000"/>
                </a:solidFill>
                <a:latin typeface="Cambria" panose="02040503050406030204" pitchFamily="18" charset="0"/>
              </a:rPr>
              <a:t>Στη φυσική, η ενέργεια είναι μια ιδιότητα των αντικειμένων που μπορεί να μεταφερθεί σε άλλα αντικείμενα ή να μετατραπεί σε διάφορες μορφές, αλλά δεν μπορεί να δημιουργηθεί ή να καταστραφεί. Η "ικανότητα ενός συστήματος να παράγει έργο" είναι μια κοινή περιγραφή, αλλά είναι δύσκολο να δοθεί ένας ενιαίος συνολικός ορισμός της ενέργειας, εξαιτίας των πολλών μορφών της.</a:t>
            </a:r>
            <a:endParaRPr lang="en-US" sz="1050" dirty="0">
              <a:solidFill>
                <a:srgbClr val="FF0000"/>
              </a:solidFill>
              <a:latin typeface="Cambria" panose="02040503050406030204"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1450" y="1371601"/>
            <a:ext cx="4266121" cy="3491804"/>
          </a:xfrm>
          <a:prstGeom prst="rect">
            <a:avLst/>
          </a:prstGeom>
        </p:spPr>
      </p:pic>
    </p:spTree>
    <p:extLst>
      <p:ext uri="{BB962C8B-B14F-4D97-AF65-F5344CB8AC3E}">
        <p14:creationId xmlns:p14="http://schemas.microsoft.com/office/powerpoint/2010/main" val="67569408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Διατήρηση της Ενέργειας</a:t>
            </a:r>
            <a:endParaRPr lang="el-GR"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738350" y="1524000"/>
                <a:ext cx="7948451" cy="4876800"/>
              </a:xfrm>
            </p:spPr>
            <p:txBody>
              <a:bodyPr>
                <a:normAutofit/>
              </a:bodyPr>
              <a:lstStyle/>
              <a:p>
                <a:r>
                  <a:rPr lang="el-GR" dirty="0" smtClean="0"/>
                  <a:t>Συμβολίζοντας κάθε είδους μηχανισμό</a:t>
                </a:r>
                <a:r>
                  <a:rPr lang="en-US" dirty="0" smtClean="0"/>
                  <a:t> </a:t>
                </a:r>
                <a:endParaRPr lang="el-GR" dirty="0" smtClean="0"/>
              </a:p>
              <a:p>
                <a:pPr marL="68578" indent="0">
                  <a:buNone/>
                </a:pPr>
                <a:endParaRPr lang="en-US" sz="1800" dirty="0">
                  <a:latin typeface="Cambria Math" panose="02040503050406030204" pitchFamily="18" charset="0"/>
                </a:endParaRPr>
              </a:p>
              <a:p>
                <a:pPr marL="68578" indent="0">
                  <a:buNone/>
                </a:pPr>
                <a14:m>
                  <m:oMathPara xmlns:m="http://schemas.openxmlformats.org/officeDocument/2006/math">
                    <m:oMathParaPr>
                      <m:jc m:val="centerGroup"/>
                    </m:oMathParaPr>
                    <m:oMath xmlns:m="http://schemas.openxmlformats.org/officeDocument/2006/math">
                      <m:r>
                        <a:rPr lang="el-GR" b="1" i="1" smtClean="0">
                          <a:latin typeface="Cambria Math" panose="02040503050406030204" pitchFamily="18" charset="0"/>
                        </a:rPr>
                        <m:t>𝜟</m:t>
                      </m:r>
                      <m:r>
                        <a:rPr lang="en-US" b="1" i="1" smtClean="0">
                          <a:latin typeface="Cambria Math" panose="02040503050406030204" pitchFamily="18" charset="0"/>
                        </a:rPr>
                        <m:t>𝑲</m:t>
                      </m:r>
                      <m:r>
                        <a:rPr lang="en-US" b="1" i="1" smtClean="0">
                          <a:latin typeface="Cambria Math" panose="02040503050406030204" pitchFamily="18" charset="0"/>
                        </a:rPr>
                        <m:t>+</m:t>
                      </m:r>
                      <m:r>
                        <a:rPr lang="el-GR" b="1" i="1" smtClean="0">
                          <a:latin typeface="Cambria Math" panose="02040503050406030204" pitchFamily="18" charset="0"/>
                        </a:rPr>
                        <m:t>𝜟</m:t>
                      </m:r>
                      <m:r>
                        <a:rPr lang="en-US" b="1" i="1" smtClean="0">
                          <a:latin typeface="Cambria Math" panose="02040503050406030204" pitchFamily="18" charset="0"/>
                        </a:rPr>
                        <m:t>𝑼</m:t>
                      </m:r>
                      <m:r>
                        <a:rPr lang="en-US" b="1" i="1" smtClean="0">
                          <a:latin typeface="Cambria Math" panose="02040503050406030204" pitchFamily="18" charset="0"/>
                        </a:rPr>
                        <m:t>+</m:t>
                      </m:r>
                      <m:r>
                        <a:rPr lang="el-GR" b="1" i="1" smtClean="0">
                          <a:latin typeface="Cambria Math" panose="02040503050406030204" pitchFamily="18" charset="0"/>
                        </a:rPr>
                        <m:t>𝜟</m:t>
                      </m:r>
                      <m:sSub>
                        <m:sSubPr>
                          <m:ctrlPr>
                            <a:rPr lang="el-GR" b="1" i="1" smtClean="0">
                              <a:latin typeface="Cambria Math" panose="02040503050406030204" pitchFamily="18" charset="0"/>
                            </a:rPr>
                          </m:ctrlPr>
                        </m:sSubPr>
                        <m:e>
                          <m:r>
                            <a:rPr lang="en-US" b="1" i="1" smtClean="0">
                              <a:latin typeface="Cambria Math" panose="02040503050406030204" pitchFamily="18" charset="0"/>
                            </a:rPr>
                            <m:t>𝑬</m:t>
                          </m:r>
                        </m:e>
                        <m:sub>
                          <m:r>
                            <a:rPr lang="en-US" b="1" i="1" smtClean="0">
                              <a:latin typeface="Cambria Math" panose="02040503050406030204" pitchFamily="18" charset="0"/>
                            </a:rPr>
                            <m:t>𝒊𝒏𝒕</m:t>
                          </m:r>
                        </m:sub>
                      </m:sSub>
                      <m:r>
                        <a:rPr lang="en-US" b="1" i="1" smtClean="0">
                          <a:latin typeface="Cambria Math" panose="02040503050406030204" pitchFamily="18" charset="0"/>
                        </a:rPr>
                        <m:t>=</m:t>
                      </m:r>
                      <m:r>
                        <a:rPr lang="en-US" b="1" i="1" smtClean="0">
                          <a:latin typeface="Cambria Math" panose="02040503050406030204" pitchFamily="18" charset="0"/>
                        </a:rPr>
                        <m:t>𝑾</m:t>
                      </m:r>
                      <m:r>
                        <a:rPr lang="en-US" b="1" i="1" smtClean="0">
                          <a:latin typeface="Cambria Math" panose="02040503050406030204" pitchFamily="18" charset="0"/>
                        </a:rPr>
                        <m:t>+</m:t>
                      </m:r>
                      <m:r>
                        <a:rPr lang="en-US" b="1" i="1" smtClean="0">
                          <a:latin typeface="Cambria Math" panose="02040503050406030204" pitchFamily="18" charset="0"/>
                        </a:rPr>
                        <m:t>𝑸</m:t>
                      </m:r>
                      <m:r>
                        <a:rPr lang="en-US" b="1" i="1" smtClean="0">
                          <a:latin typeface="Cambria Math" panose="02040503050406030204" pitchFamily="18" charset="0"/>
                        </a:rPr>
                        <m:t>+</m:t>
                      </m:r>
                      <m:sSub>
                        <m:sSubPr>
                          <m:ctrlPr>
                            <a:rPr lang="en-US" b="1" i="1" smtClean="0">
                              <a:latin typeface="Cambria Math" panose="02040503050406030204" pitchFamily="18" charset="0"/>
                            </a:rPr>
                          </m:ctrlPr>
                        </m:sSubPr>
                        <m:e>
                          <m:r>
                            <a:rPr lang="en-US" b="1" i="1" smtClean="0">
                              <a:latin typeface="Cambria Math" panose="02040503050406030204" pitchFamily="18" charset="0"/>
                            </a:rPr>
                            <m:t>𝑻</m:t>
                          </m:r>
                        </m:e>
                        <m:sub>
                          <m:r>
                            <a:rPr lang="en-US" b="1" i="1" smtClean="0">
                              <a:latin typeface="Cambria Math" panose="02040503050406030204" pitchFamily="18" charset="0"/>
                            </a:rPr>
                            <m:t>𝑴</m:t>
                          </m:r>
                          <m:r>
                            <a:rPr lang="el-GR" b="1" i="1" smtClean="0">
                              <a:latin typeface="Cambria Math" panose="02040503050406030204" pitchFamily="18" charset="0"/>
                            </a:rPr>
                            <m:t>𝜼𝝌</m:t>
                          </m:r>
                          <m:r>
                            <a:rPr lang="el-GR" b="1" i="1" smtClean="0">
                              <a:latin typeface="Cambria Math" panose="02040503050406030204" pitchFamily="18" charset="0"/>
                            </a:rPr>
                            <m:t>.</m:t>
                          </m:r>
                          <m:r>
                            <a:rPr lang="el-GR" b="1" i="0" smtClean="0">
                              <a:latin typeface="Cambria Math" panose="02040503050406030204" pitchFamily="18" charset="0"/>
                            </a:rPr>
                            <m:t>𝚱𝛖𝛍</m:t>
                          </m:r>
                          <m:r>
                            <a:rPr lang="el-GR" b="1" i="0" smtClean="0">
                              <a:latin typeface="Cambria Math" panose="02040503050406030204" pitchFamily="18" charset="0"/>
                            </a:rPr>
                            <m:t>.</m:t>
                          </m:r>
                        </m:sub>
                      </m:sSub>
                      <m:r>
                        <a:rPr lang="en-US" b="1" i="1" smtClean="0">
                          <a:latin typeface="Cambria Math" panose="02040503050406030204" pitchFamily="18" charset="0"/>
                        </a:rPr>
                        <m:t>+</m:t>
                      </m:r>
                      <m:sSub>
                        <m:sSubPr>
                          <m:ctrlPr>
                            <a:rPr lang="en-US" b="1" i="1">
                              <a:latin typeface="Cambria Math" panose="02040503050406030204" pitchFamily="18" charset="0"/>
                            </a:rPr>
                          </m:ctrlPr>
                        </m:sSubPr>
                        <m:e>
                          <m:r>
                            <a:rPr lang="en-US" b="1" i="1">
                              <a:latin typeface="Cambria Math" panose="02040503050406030204" pitchFamily="18" charset="0"/>
                            </a:rPr>
                            <m:t>𝑻</m:t>
                          </m:r>
                        </m:e>
                        <m:sub>
                          <m:r>
                            <a:rPr lang="en-US" b="1" i="1">
                              <a:latin typeface="Cambria Math" panose="02040503050406030204" pitchFamily="18" charset="0"/>
                            </a:rPr>
                            <m:t>𝑴</m:t>
                          </m:r>
                          <m:r>
                            <a:rPr lang="el-GR" b="1" i="1" smtClean="0">
                              <a:latin typeface="Cambria Math" panose="02040503050406030204" pitchFamily="18" charset="0"/>
                            </a:rPr>
                            <m:t>𝜺𝝉</m:t>
                          </m:r>
                          <m:r>
                            <a:rPr lang="el-GR" b="1" i="1" smtClean="0">
                              <a:latin typeface="Cambria Math" panose="02040503050406030204" pitchFamily="18" charset="0"/>
                            </a:rPr>
                            <m:t>.Ύ</m:t>
                          </m:r>
                          <m:r>
                            <a:rPr lang="el-GR" b="1" i="1" smtClean="0">
                              <a:latin typeface="Cambria Math" panose="02040503050406030204" pitchFamily="18" charset="0"/>
                            </a:rPr>
                            <m:t>𝝀𝜼𝝇</m:t>
                          </m:r>
                        </m:sub>
                      </m:sSub>
                      <m:r>
                        <a:rPr lang="en-US" b="1" i="1" smtClean="0">
                          <a:latin typeface="Cambria Math" panose="02040503050406030204" pitchFamily="18" charset="0"/>
                        </a:rPr>
                        <m:t>+</m:t>
                      </m:r>
                      <m:sSub>
                        <m:sSubPr>
                          <m:ctrlPr>
                            <a:rPr lang="en-US" b="1" i="1">
                              <a:latin typeface="Cambria Math" panose="02040503050406030204" pitchFamily="18" charset="0"/>
                            </a:rPr>
                          </m:ctrlPr>
                        </m:sSubPr>
                        <m:e>
                          <m:r>
                            <a:rPr lang="en-US" b="1" i="1">
                              <a:latin typeface="Cambria Math" panose="02040503050406030204" pitchFamily="18" charset="0"/>
                            </a:rPr>
                            <m:t>𝑻</m:t>
                          </m:r>
                        </m:e>
                        <m:sub>
                          <m:r>
                            <a:rPr lang="el-GR" b="1" i="0" smtClean="0">
                              <a:latin typeface="Cambria Math" panose="02040503050406030204" pitchFamily="18" charset="0"/>
                            </a:rPr>
                            <m:t>𝚮𝛌</m:t>
                          </m:r>
                          <m:r>
                            <a:rPr lang="el-GR" b="1" i="0" smtClean="0">
                              <a:latin typeface="Cambria Math" panose="02040503050406030204" pitchFamily="18" charset="0"/>
                            </a:rPr>
                            <m:t>.</m:t>
                          </m:r>
                          <m:r>
                            <a:rPr lang="el-GR" b="1" i="0" smtClean="0">
                              <a:latin typeface="Cambria Math" panose="02040503050406030204" pitchFamily="18" charset="0"/>
                            </a:rPr>
                            <m:t>𝚳𝛆𝛕</m:t>
                          </m:r>
                          <m:r>
                            <a:rPr lang="el-GR" b="1" i="1" smtClean="0">
                              <a:latin typeface="Cambria Math" panose="02040503050406030204" pitchFamily="18" charset="0"/>
                            </a:rPr>
                            <m:t>.</m:t>
                          </m:r>
                        </m:sub>
                      </m:sSub>
                      <m:r>
                        <a:rPr lang="en-US" b="1" i="1" smtClean="0">
                          <a:latin typeface="Cambria Math" panose="02040503050406030204" pitchFamily="18" charset="0"/>
                        </a:rPr>
                        <m:t>+</m:t>
                      </m:r>
                      <m:sSub>
                        <m:sSubPr>
                          <m:ctrlPr>
                            <a:rPr lang="en-US" b="1" i="1">
                              <a:latin typeface="Cambria Math" panose="02040503050406030204" pitchFamily="18" charset="0"/>
                            </a:rPr>
                          </m:ctrlPr>
                        </m:sSubPr>
                        <m:e>
                          <m:r>
                            <a:rPr lang="en-US" b="1" i="1">
                              <a:latin typeface="Cambria Math" panose="02040503050406030204" pitchFamily="18" charset="0"/>
                            </a:rPr>
                            <m:t>𝑻</m:t>
                          </m:r>
                        </m:e>
                        <m:sub>
                          <m:r>
                            <a:rPr lang="el-GR" b="1" i="0" smtClean="0">
                              <a:latin typeface="Cambria Math" panose="02040503050406030204" pitchFamily="18" charset="0"/>
                            </a:rPr>
                            <m:t>𝚮𝛌</m:t>
                          </m:r>
                          <m:r>
                            <a:rPr lang="el-GR" b="1" i="0" smtClean="0">
                              <a:latin typeface="Cambria Math" panose="02040503050406030204" pitchFamily="18" charset="0"/>
                            </a:rPr>
                            <m:t>/</m:t>
                          </m:r>
                          <m:r>
                            <a:rPr lang="el-GR" b="1" i="0" smtClean="0">
                              <a:latin typeface="Cambria Math" panose="02040503050406030204" pitchFamily="18" charset="0"/>
                            </a:rPr>
                            <m:t>𝚳𝛈</m:t>
                          </m:r>
                          <m:r>
                            <a:rPr lang="el-GR" b="1" i="0" smtClean="0">
                              <a:latin typeface="Cambria Math" panose="02040503050406030204" pitchFamily="18" charset="0"/>
                            </a:rPr>
                            <m:t>.</m:t>
                          </m:r>
                          <m:r>
                            <a:rPr lang="el-GR" b="1" i="0" smtClean="0">
                              <a:latin typeface="Cambria Math" panose="02040503050406030204" pitchFamily="18" charset="0"/>
                            </a:rPr>
                            <m:t>𝚨𝛋𝛕</m:t>
                          </m:r>
                          <m:r>
                            <a:rPr lang="el-GR" b="1" i="0" smtClean="0">
                              <a:latin typeface="Cambria Math" panose="02040503050406030204" pitchFamily="18" charset="0"/>
                            </a:rPr>
                            <m:t>.</m:t>
                          </m:r>
                        </m:sub>
                      </m:sSub>
                    </m:oMath>
                  </m:oMathPara>
                </a14:m>
                <a:endParaRPr lang="en-US" dirty="0"/>
              </a:p>
              <a:p>
                <a:endParaRPr lang="el-GR" sz="1400" dirty="0"/>
              </a:p>
              <a:p>
                <a:r>
                  <a:rPr lang="el-GR" dirty="0" smtClean="0"/>
                  <a:t>Αν </a:t>
                </a:r>
                <a:endParaRPr lang="el-GR" b="1" i="1" dirty="0" smtClean="0">
                  <a:latin typeface="Cambria Math" panose="02040503050406030204" pitchFamily="18" charset="0"/>
                </a:endParaRPr>
              </a:p>
              <a:p>
                <a:pPr marL="68578" indent="0">
                  <a:buNone/>
                </a:pPr>
                <a14:m>
                  <m:oMathPara xmlns:m="http://schemas.openxmlformats.org/officeDocument/2006/math">
                    <m:oMathParaPr>
                      <m:jc m:val="centerGroup"/>
                    </m:oMathParaPr>
                    <m:oMath xmlns:m="http://schemas.openxmlformats.org/officeDocument/2006/math">
                      <m:r>
                        <a:rPr lang="en-US" sz="2000" b="1" i="1">
                          <a:latin typeface="Cambria Math" panose="02040503050406030204" pitchFamily="18" charset="0"/>
                        </a:rPr>
                        <m:t>𝑾</m:t>
                      </m:r>
                      <m:r>
                        <a:rPr lang="en-US" sz="2000" b="1" i="1">
                          <a:latin typeface="Cambria Math" panose="02040503050406030204" pitchFamily="18" charset="0"/>
                        </a:rPr>
                        <m:t>=</m:t>
                      </m:r>
                      <m:r>
                        <a:rPr lang="en-US" sz="2000" b="1" i="1">
                          <a:latin typeface="Cambria Math" panose="02040503050406030204" pitchFamily="18" charset="0"/>
                        </a:rPr>
                        <m:t>𝑸</m:t>
                      </m:r>
                      <m:r>
                        <a:rPr lang="en-US" sz="2000" b="1" i="1">
                          <a:latin typeface="Cambria Math" panose="02040503050406030204" pitchFamily="18" charset="0"/>
                        </a:rPr>
                        <m:t>=</m:t>
                      </m:r>
                      <m:sSub>
                        <m:sSubPr>
                          <m:ctrlPr>
                            <a:rPr lang="en-US" sz="2000" b="1" i="1">
                              <a:latin typeface="Cambria Math" panose="02040503050406030204" pitchFamily="18" charset="0"/>
                            </a:rPr>
                          </m:ctrlPr>
                        </m:sSubPr>
                        <m:e>
                          <m:r>
                            <a:rPr lang="en-US" sz="2000" b="1" i="1">
                              <a:latin typeface="Cambria Math" panose="02040503050406030204" pitchFamily="18" charset="0"/>
                            </a:rPr>
                            <m:t>𝑻</m:t>
                          </m:r>
                        </m:e>
                        <m:sub>
                          <m:r>
                            <a:rPr lang="en-US" sz="2000" b="1" i="1">
                              <a:latin typeface="Cambria Math" panose="02040503050406030204" pitchFamily="18" charset="0"/>
                            </a:rPr>
                            <m:t>𝑴</m:t>
                          </m:r>
                          <m:r>
                            <a:rPr lang="el-GR" sz="2000" b="1" i="1">
                              <a:latin typeface="Cambria Math" panose="02040503050406030204" pitchFamily="18" charset="0"/>
                            </a:rPr>
                            <m:t>𝜼𝝌</m:t>
                          </m:r>
                          <m:r>
                            <a:rPr lang="el-GR" sz="2000" b="1" i="1">
                              <a:latin typeface="Cambria Math" panose="02040503050406030204" pitchFamily="18" charset="0"/>
                            </a:rPr>
                            <m:t>.</m:t>
                          </m:r>
                          <m:r>
                            <a:rPr lang="el-GR" sz="2000" b="1">
                              <a:latin typeface="Cambria Math" panose="02040503050406030204" pitchFamily="18" charset="0"/>
                            </a:rPr>
                            <m:t>𝚱𝛖𝛍</m:t>
                          </m:r>
                          <m:r>
                            <a:rPr lang="el-GR" sz="2000" b="1">
                              <a:latin typeface="Cambria Math" panose="02040503050406030204" pitchFamily="18" charset="0"/>
                            </a:rPr>
                            <m:t>.</m:t>
                          </m:r>
                        </m:sub>
                      </m:sSub>
                      <m:r>
                        <a:rPr lang="el-GR" sz="2000" b="1" i="1">
                          <a:latin typeface="Cambria Math" panose="02040503050406030204" pitchFamily="18" charset="0"/>
                        </a:rPr>
                        <m:t>=</m:t>
                      </m:r>
                      <m:sSub>
                        <m:sSubPr>
                          <m:ctrlPr>
                            <a:rPr lang="en-US" sz="2000" b="1" i="1">
                              <a:latin typeface="Cambria Math" panose="02040503050406030204" pitchFamily="18" charset="0"/>
                            </a:rPr>
                          </m:ctrlPr>
                        </m:sSubPr>
                        <m:e>
                          <m:r>
                            <a:rPr lang="en-US" sz="2000" b="1" i="1">
                              <a:latin typeface="Cambria Math" panose="02040503050406030204" pitchFamily="18" charset="0"/>
                            </a:rPr>
                            <m:t>𝑻</m:t>
                          </m:r>
                        </m:e>
                        <m:sub>
                          <m:r>
                            <a:rPr lang="en-US" sz="2000" b="1" i="1">
                              <a:latin typeface="Cambria Math" panose="02040503050406030204" pitchFamily="18" charset="0"/>
                            </a:rPr>
                            <m:t>𝑴</m:t>
                          </m:r>
                          <m:r>
                            <a:rPr lang="el-GR" sz="2000" b="1" i="1">
                              <a:latin typeface="Cambria Math" panose="02040503050406030204" pitchFamily="18" charset="0"/>
                            </a:rPr>
                            <m:t>𝜺𝝉</m:t>
                          </m:r>
                          <m:r>
                            <a:rPr lang="el-GR" sz="2000" b="1" i="1">
                              <a:latin typeface="Cambria Math" panose="02040503050406030204" pitchFamily="18" charset="0"/>
                            </a:rPr>
                            <m:t>.Ύ</m:t>
                          </m:r>
                          <m:r>
                            <a:rPr lang="el-GR" sz="2000" b="1" i="1">
                              <a:latin typeface="Cambria Math" panose="02040503050406030204" pitchFamily="18" charset="0"/>
                            </a:rPr>
                            <m:t>𝝀𝜼𝝇</m:t>
                          </m:r>
                        </m:sub>
                      </m:sSub>
                      <m:r>
                        <a:rPr lang="el-GR" sz="2000" b="1" i="1">
                          <a:latin typeface="Cambria Math" panose="02040503050406030204" pitchFamily="18" charset="0"/>
                        </a:rPr>
                        <m:t>=</m:t>
                      </m:r>
                      <m:sSub>
                        <m:sSubPr>
                          <m:ctrlPr>
                            <a:rPr lang="en-US" sz="2000" b="1" i="1">
                              <a:latin typeface="Cambria Math" panose="02040503050406030204" pitchFamily="18" charset="0"/>
                            </a:rPr>
                          </m:ctrlPr>
                        </m:sSubPr>
                        <m:e>
                          <m:r>
                            <a:rPr lang="en-US" sz="2000" b="1" i="1">
                              <a:latin typeface="Cambria Math" panose="02040503050406030204" pitchFamily="18" charset="0"/>
                            </a:rPr>
                            <m:t>𝑻</m:t>
                          </m:r>
                        </m:e>
                        <m:sub>
                          <m:r>
                            <a:rPr lang="el-GR" sz="2000" b="1">
                              <a:latin typeface="Cambria Math" panose="02040503050406030204" pitchFamily="18" charset="0"/>
                            </a:rPr>
                            <m:t>𝚮𝛌</m:t>
                          </m:r>
                          <m:r>
                            <a:rPr lang="el-GR" sz="2000" b="1">
                              <a:latin typeface="Cambria Math" panose="02040503050406030204" pitchFamily="18" charset="0"/>
                            </a:rPr>
                            <m:t>.</m:t>
                          </m:r>
                          <m:r>
                            <a:rPr lang="el-GR" sz="2000" b="1">
                              <a:latin typeface="Cambria Math" panose="02040503050406030204" pitchFamily="18" charset="0"/>
                            </a:rPr>
                            <m:t>𝚳𝛆𝛕</m:t>
                          </m:r>
                          <m:r>
                            <a:rPr lang="el-GR" sz="2000" b="1" i="1">
                              <a:latin typeface="Cambria Math" panose="02040503050406030204" pitchFamily="18" charset="0"/>
                            </a:rPr>
                            <m:t>.</m:t>
                          </m:r>
                        </m:sub>
                      </m:sSub>
                      <m:r>
                        <a:rPr lang="el-GR" sz="2000" b="1" i="1">
                          <a:latin typeface="Cambria Math" panose="02040503050406030204" pitchFamily="18" charset="0"/>
                        </a:rPr>
                        <m:t>=</m:t>
                      </m:r>
                      <m:sSub>
                        <m:sSubPr>
                          <m:ctrlPr>
                            <a:rPr lang="en-US" sz="2000" b="1" i="1">
                              <a:latin typeface="Cambria Math" panose="02040503050406030204" pitchFamily="18" charset="0"/>
                            </a:rPr>
                          </m:ctrlPr>
                        </m:sSubPr>
                        <m:e>
                          <m:r>
                            <a:rPr lang="en-US" sz="2000" b="1" i="1">
                              <a:latin typeface="Cambria Math" panose="02040503050406030204" pitchFamily="18" charset="0"/>
                            </a:rPr>
                            <m:t>𝑻</m:t>
                          </m:r>
                        </m:e>
                        <m:sub>
                          <m:r>
                            <a:rPr lang="el-GR" sz="2000" b="1">
                              <a:latin typeface="Cambria Math" panose="02040503050406030204" pitchFamily="18" charset="0"/>
                            </a:rPr>
                            <m:t>𝚮𝛌𝚳𝛈</m:t>
                          </m:r>
                          <m:r>
                            <a:rPr lang="el-GR" sz="2000" b="1">
                              <a:latin typeface="Cambria Math" panose="02040503050406030204" pitchFamily="18" charset="0"/>
                            </a:rPr>
                            <m:t>.</m:t>
                          </m:r>
                          <m:r>
                            <a:rPr lang="el-GR" sz="2000" b="1">
                              <a:latin typeface="Cambria Math" panose="02040503050406030204" pitchFamily="18" charset="0"/>
                            </a:rPr>
                            <m:t>𝚨𝛋𝛕</m:t>
                          </m:r>
                          <m:r>
                            <a:rPr lang="el-GR" sz="2000" b="1">
                              <a:latin typeface="Cambria Math" panose="02040503050406030204" pitchFamily="18" charset="0"/>
                            </a:rPr>
                            <m:t>.</m:t>
                          </m:r>
                        </m:sub>
                      </m:sSub>
                      <m:r>
                        <a:rPr lang="en-US" sz="2000" b="1" i="1">
                          <a:latin typeface="Cambria Math" panose="02040503050406030204" pitchFamily="18" charset="0"/>
                        </a:rPr>
                        <m:t>=</m:t>
                      </m:r>
                      <m:r>
                        <a:rPr lang="en-US" sz="2000" b="1" i="1">
                          <a:latin typeface="Cambria Math" panose="02040503050406030204" pitchFamily="18" charset="0"/>
                        </a:rPr>
                        <m:t>𝟎</m:t>
                      </m:r>
                    </m:oMath>
                  </m:oMathPara>
                </a14:m>
                <a:endParaRPr lang="el-GR" sz="2000" b="1" dirty="0"/>
              </a:p>
              <a:p>
                <a:pPr marL="68578" indent="0">
                  <a:buNone/>
                </a:pPr>
                <a:r>
                  <a:rPr lang="el-GR" dirty="0" smtClean="0"/>
                  <a:t>τότε το σύστημα είναι </a:t>
                </a:r>
                <a:r>
                  <a:rPr lang="el-GR" i="1" dirty="0" smtClean="0"/>
                  <a:t>απομονωμένο</a:t>
                </a:r>
                <a:r>
                  <a:rPr lang="el-GR" dirty="0" smtClean="0"/>
                  <a:t> </a:t>
                </a:r>
                <a:endParaRPr lang="en-US" dirty="0" smtClean="0"/>
              </a:p>
              <a:p>
                <a:pPr lvl="1"/>
                <a:r>
                  <a:rPr lang="el-GR" sz="2000" dirty="0"/>
                  <a:t>Περισσότερα γι’ αυτό, λίγο αργότερα</a:t>
                </a:r>
                <a:r>
                  <a:rPr lang="en-US" sz="2000" dirty="0"/>
                  <a:t>…</a:t>
                </a:r>
                <a:endParaRPr lang="el-GR" sz="2000" dirty="0"/>
              </a:p>
              <a:p>
                <a:endParaRPr lang="en-US" dirty="0" smtClean="0"/>
              </a:p>
              <a:p>
                <a:r>
                  <a:rPr lang="el-GR" dirty="0" smtClean="0"/>
                  <a:t>Θεώρημα Μεταβολής Κινητικής Ενέργειας-Έργου</a:t>
                </a:r>
                <a:r>
                  <a:rPr lang="el-GR" dirty="0" smtClean="0">
                    <a:sym typeface="Wingdings" panose="05000000000000000000" pitchFamily="2" charset="2"/>
                  </a:rPr>
                  <a:t> </a:t>
                </a:r>
              </a:p>
              <a:p>
                <a:pPr marL="68578" indent="0">
                  <a:buNone/>
                </a:pPr>
                <a:endParaRPr lang="en-US" sz="1000" dirty="0">
                  <a:sym typeface="Wingdings" panose="05000000000000000000" pitchFamily="2" charset="2"/>
                </a:endParaRPr>
              </a:p>
              <a:p>
                <a:pPr marL="68578" indent="0">
                  <a:buNone/>
                </a:pPr>
                <a14:m>
                  <m:oMathPara xmlns:m="http://schemas.openxmlformats.org/officeDocument/2006/math">
                    <m:oMathParaPr>
                      <m:jc m:val="centerGroup"/>
                    </m:oMathParaPr>
                    <m:oMath xmlns:m="http://schemas.openxmlformats.org/officeDocument/2006/math">
                      <m:r>
                        <a:rPr lang="el-GR" sz="2000" b="1" i="1">
                          <a:latin typeface="Cambria Math" panose="02040503050406030204" pitchFamily="18" charset="0"/>
                        </a:rPr>
                        <m:t>𝜟</m:t>
                      </m:r>
                      <m:r>
                        <a:rPr lang="en-US" sz="2000" b="1" i="1">
                          <a:latin typeface="Cambria Math" panose="02040503050406030204" pitchFamily="18" charset="0"/>
                        </a:rPr>
                        <m:t>𝑼</m:t>
                      </m:r>
                      <m:r>
                        <a:rPr lang="el-GR" sz="2000" b="1" i="1">
                          <a:latin typeface="Cambria Math" panose="02040503050406030204" pitchFamily="18" charset="0"/>
                        </a:rPr>
                        <m:t>=</m:t>
                      </m:r>
                      <m:r>
                        <a:rPr lang="el-GR" sz="2000" b="1" i="1">
                          <a:latin typeface="Cambria Math" panose="02040503050406030204" pitchFamily="18" charset="0"/>
                        </a:rPr>
                        <m:t>𝜟</m:t>
                      </m:r>
                      <m:sSub>
                        <m:sSubPr>
                          <m:ctrlPr>
                            <a:rPr lang="el-GR" sz="2000" b="1" i="1">
                              <a:latin typeface="Cambria Math" panose="02040503050406030204" pitchFamily="18" charset="0"/>
                            </a:rPr>
                          </m:ctrlPr>
                        </m:sSubPr>
                        <m:e>
                          <m:r>
                            <a:rPr lang="en-US" sz="2000" b="1" i="1">
                              <a:latin typeface="Cambria Math" panose="02040503050406030204" pitchFamily="18" charset="0"/>
                            </a:rPr>
                            <m:t>𝑬</m:t>
                          </m:r>
                        </m:e>
                        <m:sub>
                          <m:r>
                            <a:rPr lang="en-US" sz="2000" b="1" i="1">
                              <a:latin typeface="Cambria Math" panose="02040503050406030204" pitchFamily="18" charset="0"/>
                            </a:rPr>
                            <m:t>𝒊𝒏𝒕</m:t>
                          </m:r>
                        </m:sub>
                      </m:sSub>
                      <m:r>
                        <a:rPr lang="el-GR" sz="2000" b="1" i="1">
                          <a:latin typeface="Cambria Math" panose="02040503050406030204" pitchFamily="18" charset="0"/>
                        </a:rPr>
                        <m:t>=</m:t>
                      </m:r>
                      <m:r>
                        <a:rPr lang="en-US" sz="2000" b="1" i="1">
                          <a:latin typeface="Cambria Math" panose="02040503050406030204" pitchFamily="18" charset="0"/>
                        </a:rPr>
                        <m:t>𝑸</m:t>
                      </m:r>
                      <m:r>
                        <a:rPr lang="el-GR" sz="2000" b="1" i="1">
                          <a:latin typeface="Cambria Math" panose="02040503050406030204" pitchFamily="18" charset="0"/>
                        </a:rPr>
                        <m:t>=</m:t>
                      </m:r>
                      <m:sSub>
                        <m:sSubPr>
                          <m:ctrlPr>
                            <a:rPr lang="en-US" sz="2000" b="1" i="1">
                              <a:latin typeface="Cambria Math" panose="02040503050406030204" pitchFamily="18" charset="0"/>
                            </a:rPr>
                          </m:ctrlPr>
                        </m:sSubPr>
                        <m:e>
                          <m:r>
                            <a:rPr lang="en-US" sz="2000" b="1" i="1">
                              <a:latin typeface="Cambria Math" panose="02040503050406030204" pitchFamily="18" charset="0"/>
                            </a:rPr>
                            <m:t>𝑻</m:t>
                          </m:r>
                        </m:e>
                        <m:sub>
                          <m:r>
                            <a:rPr lang="en-US" sz="2000" b="1" i="1">
                              <a:latin typeface="Cambria Math" panose="02040503050406030204" pitchFamily="18" charset="0"/>
                            </a:rPr>
                            <m:t>𝑴</m:t>
                          </m:r>
                          <m:r>
                            <a:rPr lang="el-GR" sz="2000" b="1" i="1">
                              <a:latin typeface="Cambria Math" panose="02040503050406030204" pitchFamily="18" charset="0"/>
                            </a:rPr>
                            <m:t>𝜼𝝌</m:t>
                          </m:r>
                          <m:r>
                            <a:rPr lang="el-GR" sz="2000" b="1" i="1">
                              <a:latin typeface="Cambria Math" panose="02040503050406030204" pitchFamily="18" charset="0"/>
                            </a:rPr>
                            <m:t>.</m:t>
                          </m:r>
                          <m:r>
                            <a:rPr lang="el-GR" sz="2000" b="1">
                              <a:latin typeface="Cambria Math" panose="02040503050406030204" pitchFamily="18" charset="0"/>
                            </a:rPr>
                            <m:t>𝚱𝛖𝛍</m:t>
                          </m:r>
                          <m:r>
                            <a:rPr lang="el-GR" sz="2000" b="1">
                              <a:latin typeface="Cambria Math" panose="02040503050406030204" pitchFamily="18" charset="0"/>
                            </a:rPr>
                            <m:t>.</m:t>
                          </m:r>
                        </m:sub>
                      </m:sSub>
                      <m:r>
                        <a:rPr lang="el-GR" sz="2000" b="1" i="1">
                          <a:latin typeface="Cambria Math" panose="02040503050406030204" pitchFamily="18" charset="0"/>
                        </a:rPr>
                        <m:t>=</m:t>
                      </m:r>
                      <m:sSub>
                        <m:sSubPr>
                          <m:ctrlPr>
                            <a:rPr lang="en-US" sz="2000" b="1" i="1">
                              <a:latin typeface="Cambria Math" panose="02040503050406030204" pitchFamily="18" charset="0"/>
                            </a:rPr>
                          </m:ctrlPr>
                        </m:sSubPr>
                        <m:e>
                          <m:r>
                            <a:rPr lang="en-US" sz="2000" b="1" i="1">
                              <a:latin typeface="Cambria Math" panose="02040503050406030204" pitchFamily="18" charset="0"/>
                            </a:rPr>
                            <m:t>𝑻</m:t>
                          </m:r>
                        </m:e>
                        <m:sub>
                          <m:r>
                            <a:rPr lang="en-US" sz="2000" b="1" i="1">
                              <a:latin typeface="Cambria Math" panose="02040503050406030204" pitchFamily="18" charset="0"/>
                            </a:rPr>
                            <m:t>𝑴</m:t>
                          </m:r>
                          <m:r>
                            <a:rPr lang="el-GR" sz="2000" b="1" i="1">
                              <a:latin typeface="Cambria Math" panose="02040503050406030204" pitchFamily="18" charset="0"/>
                            </a:rPr>
                            <m:t>𝜺𝝉</m:t>
                          </m:r>
                          <m:r>
                            <a:rPr lang="el-GR" sz="2000" b="1" i="1">
                              <a:latin typeface="Cambria Math" panose="02040503050406030204" pitchFamily="18" charset="0"/>
                            </a:rPr>
                            <m:t>.Ύ</m:t>
                          </m:r>
                          <m:r>
                            <a:rPr lang="el-GR" sz="2000" b="1" i="1">
                              <a:latin typeface="Cambria Math" panose="02040503050406030204" pitchFamily="18" charset="0"/>
                            </a:rPr>
                            <m:t>𝝀𝜼𝝇</m:t>
                          </m:r>
                        </m:sub>
                      </m:sSub>
                      <m:r>
                        <a:rPr lang="el-GR" sz="2000" b="1" i="1">
                          <a:latin typeface="Cambria Math" panose="02040503050406030204" pitchFamily="18" charset="0"/>
                        </a:rPr>
                        <m:t>=</m:t>
                      </m:r>
                      <m:sSub>
                        <m:sSubPr>
                          <m:ctrlPr>
                            <a:rPr lang="en-US" sz="2000" b="1" i="1">
                              <a:latin typeface="Cambria Math" panose="02040503050406030204" pitchFamily="18" charset="0"/>
                            </a:rPr>
                          </m:ctrlPr>
                        </m:sSubPr>
                        <m:e>
                          <m:r>
                            <a:rPr lang="en-US" sz="2000" b="1" i="1">
                              <a:latin typeface="Cambria Math" panose="02040503050406030204" pitchFamily="18" charset="0"/>
                            </a:rPr>
                            <m:t>𝑻</m:t>
                          </m:r>
                        </m:e>
                        <m:sub>
                          <m:r>
                            <a:rPr lang="el-GR" sz="2000" b="1">
                              <a:latin typeface="Cambria Math" panose="02040503050406030204" pitchFamily="18" charset="0"/>
                            </a:rPr>
                            <m:t>𝚮𝛌</m:t>
                          </m:r>
                          <m:r>
                            <a:rPr lang="el-GR" sz="2000" b="1">
                              <a:latin typeface="Cambria Math" panose="02040503050406030204" pitchFamily="18" charset="0"/>
                            </a:rPr>
                            <m:t>.</m:t>
                          </m:r>
                          <m:r>
                            <a:rPr lang="el-GR" sz="2000" b="1">
                              <a:latin typeface="Cambria Math" panose="02040503050406030204" pitchFamily="18" charset="0"/>
                            </a:rPr>
                            <m:t>𝚳𝛆𝛕</m:t>
                          </m:r>
                          <m:r>
                            <a:rPr lang="el-GR" sz="2000" b="1" i="1">
                              <a:latin typeface="Cambria Math" panose="02040503050406030204" pitchFamily="18" charset="0"/>
                            </a:rPr>
                            <m:t>.</m:t>
                          </m:r>
                        </m:sub>
                      </m:sSub>
                      <m:r>
                        <a:rPr lang="el-GR" sz="2000" b="1" i="1">
                          <a:latin typeface="Cambria Math" panose="02040503050406030204" pitchFamily="18" charset="0"/>
                        </a:rPr>
                        <m:t>=</m:t>
                      </m:r>
                      <m:sSub>
                        <m:sSubPr>
                          <m:ctrlPr>
                            <a:rPr lang="en-US" sz="2000" b="1" i="1">
                              <a:latin typeface="Cambria Math" panose="02040503050406030204" pitchFamily="18" charset="0"/>
                            </a:rPr>
                          </m:ctrlPr>
                        </m:sSubPr>
                        <m:e>
                          <m:r>
                            <a:rPr lang="en-US" sz="2000" b="1" i="1">
                              <a:latin typeface="Cambria Math" panose="02040503050406030204" pitchFamily="18" charset="0"/>
                            </a:rPr>
                            <m:t>𝑻</m:t>
                          </m:r>
                        </m:e>
                        <m:sub>
                          <m:r>
                            <a:rPr lang="el-GR" sz="2000" b="1">
                              <a:latin typeface="Cambria Math" panose="02040503050406030204" pitchFamily="18" charset="0"/>
                            </a:rPr>
                            <m:t>𝚮𝛌</m:t>
                          </m:r>
                          <m:r>
                            <a:rPr lang="el-GR" sz="2000" b="1">
                              <a:latin typeface="Cambria Math" panose="02040503050406030204" pitchFamily="18" charset="0"/>
                            </a:rPr>
                            <m:t>/</m:t>
                          </m:r>
                          <m:r>
                            <a:rPr lang="el-GR" sz="2000" b="1">
                              <a:latin typeface="Cambria Math" panose="02040503050406030204" pitchFamily="18" charset="0"/>
                            </a:rPr>
                            <m:t>𝚳𝛈</m:t>
                          </m:r>
                          <m:r>
                            <a:rPr lang="el-GR" sz="2000" b="1">
                              <a:latin typeface="Cambria Math" panose="02040503050406030204" pitchFamily="18" charset="0"/>
                            </a:rPr>
                            <m:t>.</m:t>
                          </m:r>
                          <m:r>
                            <a:rPr lang="el-GR" sz="2000" b="1">
                              <a:latin typeface="Cambria Math" panose="02040503050406030204" pitchFamily="18" charset="0"/>
                            </a:rPr>
                            <m:t>𝚨𝛋𝛕</m:t>
                          </m:r>
                          <m:r>
                            <a:rPr lang="el-GR" sz="2000" b="1">
                              <a:latin typeface="Cambria Math" panose="02040503050406030204" pitchFamily="18" charset="0"/>
                            </a:rPr>
                            <m:t>.</m:t>
                          </m:r>
                        </m:sub>
                      </m:sSub>
                      <m:r>
                        <a:rPr lang="el-GR" sz="2000" b="1" i="1">
                          <a:latin typeface="Cambria Math" panose="02040503050406030204" pitchFamily="18" charset="0"/>
                        </a:rPr>
                        <m:t>=</m:t>
                      </m:r>
                      <m:r>
                        <a:rPr lang="el-GR" sz="2000" b="1" i="1">
                          <a:latin typeface="Cambria Math" panose="02040503050406030204" pitchFamily="18" charset="0"/>
                        </a:rPr>
                        <m:t>𝟎</m:t>
                      </m:r>
                    </m:oMath>
                  </m:oMathPara>
                </a14:m>
                <a:endParaRPr lang="en-US" sz="2000" b="1"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738350" y="1524000"/>
                <a:ext cx="7948451" cy="4876800"/>
              </a:xfrm>
              <a:blipFill>
                <a:blip r:embed="rId2"/>
                <a:stretch>
                  <a:fillRect l="-307" t="-1000"/>
                </a:stretch>
              </a:blipFill>
            </p:spPr>
            <p:txBody>
              <a:bodyPr/>
              <a:lstStyle/>
              <a:p>
                <a:r>
                  <a:rPr lang="en-US">
                    <a:noFill/>
                  </a:rPr>
                  <a:t> </a:t>
                </a:r>
              </a:p>
            </p:txBody>
          </p:sp>
        </mc:Fallback>
      </mc:AlternateContent>
      <mc:AlternateContent xmlns:mc="http://schemas.openxmlformats.org/markup-compatibility/2006" xmlns:p14="http://schemas.microsoft.com/office/powerpoint/2010/main">
        <mc:Choice Requires="p14">
          <p:contentPart p14:bwMode="auto" r:id="rId3">
            <p14:nvContentPartPr>
              <p14:cNvPr id="4" name="Ink 3"/>
              <p14:cNvContentPartPr/>
              <p14:nvPr/>
            </p14:nvContentPartPr>
            <p14:xfrm>
              <a:off x="1499040" y="2209320"/>
              <a:ext cx="1887840" cy="419040"/>
            </p14:xfrm>
          </p:contentPart>
        </mc:Choice>
        <mc:Fallback xmlns="">
          <p:pic>
            <p:nvPicPr>
              <p:cNvPr id="4" name="Ink 3"/>
              <p:cNvPicPr/>
              <p:nvPr/>
            </p:nvPicPr>
            <p:blipFill>
              <a:blip r:embed="rId4"/>
              <a:stretch>
                <a:fillRect/>
              </a:stretch>
            </p:blipFill>
            <p:spPr>
              <a:xfrm>
                <a:off x="1494360" y="2202840"/>
                <a:ext cx="1899000" cy="430920"/>
              </a:xfrm>
              <a:prstGeom prst="rect">
                <a:avLst/>
              </a:prstGeom>
            </p:spPr>
          </p:pic>
        </mc:Fallback>
      </mc:AlternateContent>
    </p:spTree>
    <p:extLst>
      <p:ext uri="{BB962C8B-B14F-4D97-AF65-F5344CB8AC3E}">
        <p14:creationId xmlns:p14="http://schemas.microsoft.com/office/powerpoint/2010/main" val="3094481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500"/>
                                        <p:tgtEl>
                                          <p:spTgt spid="3">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animEffect transition="in" filter="fade">
                                      <p:cBhvr>
                                        <p:cTn id="37" dur="500"/>
                                        <p:tgtEl>
                                          <p:spTgt spid="3">
                                            <p:txEl>
                                              <p:pRg st="9" end="9"/>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11" end="11"/>
                                            </p:txEl>
                                          </p:spTgt>
                                        </p:tgtEl>
                                        <p:attrNameLst>
                                          <p:attrName>style.visibility</p:attrName>
                                        </p:attrNameLst>
                                      </p:cBhvr>
                                      <p:to>
                                        <p:strVal val="visible"/>
                                      </p:to>
                                    </p:set>
                                    <p:animEffect transition="in" filter="fade">
                                      <p:cBhvr>
                                        <p:cTn id="42"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Διατήρηση της Ενέργειας</a:t>
            </a:r>
            <a:endParaRPr lang="el-GR"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33401" y="1981201"/>
            <a:ext cx="8145532" cy="3584963"/>
          </a:xfrm>
          <a:prstGeom prst="rect">
            <a:avLst/>
          </a:prstGeom>
          <a:ln>
            <a:noFill/>
          </a:ln>
          <a:effectLst>
            <a:softEdge rad="112500"/>
          </a:effectLst>
        </p:spPr>
      </p:pic>
    </p:spTree>
    <p:extLst>
      <p:ext uri="{BB962C8B-B14F-4D97-AF65-F5344CB8AC3E}">
        <p14:creationId xmlns:p14="http://schemas.microsoft.com/office/powerpoint/2010/main" val="105838177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Διατήρηση της Ενέργειας</a:t>
            </a:r>
            <a:endParaRPr lang="el-GR"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741461" y="1371600"/>
                <a:ext cx="7945340" cy="5410200"/>
              </a:xfrm>
            </p:spPr>
            <p:txBody>
              <a:bodyPr>
                <a:normAutofit/>
              </a:bodyPr>
              <a:lstStyle/>
              <a:p>
                <a:r>
                  <a:rPr lang="el-GR" b="1" dirty="0" smtClean="0"/>
                  <a:t>Απομονωμένα (κλειστά) συστήματα</a:t>
                </a:r>
                <a:endParaRPr lang="el-GR" dirty="0" smtClean="0"/>
              </a:p>
              <a:p>
                <a:pPr lvl="1"/>
                <a:r>
                  <a:rPr lang="el-GR" dirty="0" smtClean="0"/>
                  <a:t>Δεν υπάρχει «διαφυγή» ενέργειας με κανένα τρόπο</a:t>
                </a:r>
              </a:p>
              <a:p>
                <a:pPr lvl="1"/>
                <a:r>
                  <a:rPr lang="el-GR" b="1" dirty="0" smtClean="0"/>
                  <a:t>Αρχή Διατήρησης Μηχανικής Ενέργειας – ΑΔΜΕ </a:t>
                </a:r>
                <a:r>
                  <a:rPr lang="en-US" b="1" i="0" dirty="0" smtClean="0">
                    <a:latin typeface="Cambria Math" panose="02040503050406030204" pitchFamily="18" charset="0"/>
                  </a:rPr>
                  <a:t/>
                </a:r>
                <a:br>
                  <a:rPr lang="en-US" b="1" i="0" dirty="0" smtClean="0">
                    <a:latin typeface="Cambria Math" panose="02040503050406030204" pitchFamily="18" charset="0"/>
                  </a:rPr>
                </a:br>
                <a:r>
                  <a:rPr lang="en-US" b="0" i="0" dirty="0" smtClean="0">
                    <a:latin typeface="Cambria Math" panose="02040503050406030204" pitchFamily="18" charset="0"/>
                  </a:rPr>
                  <a:t/>
                </a:r>
                <a:br>
                  <a:rPr lang="en-US" b="0" i="0" dirty="0" smtClean="0">
                    <a:latin typeface="Cambria Math" panose="02040503050406030204" pitchFamily="18" charset="0"/>
                  </a:rPr>
                </a:br>
                <a14:m>
                  <m:oMath xmlns:m="http://schemas.openxmlformats.org/officeDocument/2006/math">
                    <m:r>
                      <m:rPr>
                        <m:sty m:val="p"/>
                      </m:rPr>
                      <a:rPr lang="el-GR" b="0" i="0" smtClean="0">
                        <a:latin typeface="Cambria Math" panose="02040503050406030204" pitchFamily="18" charset="0"/>
                      </a:rPr>
                      <m:t>Δ</m:t>
                    </m:r>
                    <m:sSub>
                      <m:sSubPr>
                        <m:ctrlPr>
                          <a:rPr lang="el-GR" b="0" i="1" smtClean="0">
                            <a:latin typeface="Cambria Math" panose="02040503050406030204" pitchFamily="18" charset="0"/>
                          </a:rPr>
                        </m:ctrlPr>
                      </m:sSubPr>
                      <m:e>
                        <m:r>
                          <a:rPr lang="en-US" b="0" i="1" smtClean="0">
                            <a:latin typeface="Cambria Math" panose="02040503050406030204" pitchFamily="18" charset="0"/>
                          </a:rPr>
                          <m:t>𝐸</m:t>
                        </m:r>
                      </m:e>
                      <m:sub>
                        <m:r>
                          <a:rPr lang="en-US" b="0" i="1" smtClean="0">
                            <a:latin typeface="Cambria Math" panose="02040503050406030204" pitchFamily="18" charset="0"/>
                          </a:rPr>
                          <m:t>𝑚𝑒𝑐h</m:t>
                        </m:r>
                      </m:sub>
                    </m:sSub>
                    <m:r>
                      <a:rPr lang="en-US" b="0" i="1" smtClean="0">
                        <a:latin typeface="Cambria Math" panose="02040503050406030204" pitchFamily="18" charset="0"/>
                      </a:rPr>
                      <m:t>=</m:t>
                    </m:r>
                    <m:r>
                      <m:rPr>
                        <m:sty m:val="p"/>
                      </m:rPr>
                      <a:rPr lang="el-GR" b="0" i="0" smtClean="0">
                        <a:latin typeface="Cambria Math" panose="02040503050406030204" pitchFamily="18" charset="0"/>
                      </a:rPr>
                      <m:t>Δ</m:t>
                    </m:r>
                    <m:r>
                      <a:rPr lang="el-GR" b="0" i="1" smtClean="0">
                        <a:latin typeface="Cambria Math" panose="02040503050406030204" pitchFamily="18" charset="0"/>
                      </a:rPr>
                      <m:t>𝛫</m:t>
                    </m:r>
                    <m:r>
                      <a:rPr lang="el-GR" b="0" i="0" smtClean="0">
                        <a:latin typeface="Cambria Math" panose="02040503050406030204" pitchFamily="18" charset="0"/>
                      </a:rPr>
                      <m:t>+</m:t>
                    </m:r>
                    <m:r>
                      <m:rPr>
                        <m:sty m:val="p"/>
                      </m:rPr>
                      <a:rPr lang="el-GR" b="0" i="0" smtClean="0">
                        <a:latin typeface="Cambria Math" panose="02040503050406030204" pitchFamily="18" charset="0"/>
                      </a:rPr>
                      <m:t>Δ</m:t>
                    </m:r>
                    <m:r>
                      <a:rPr lang="en-US" b="0" i="1" smtClean="0">
                        <a:latin typeface="Cambria Math" panose="02040503050406030204" pitchFamily="18" charset="0"/>
                      </a:rPr>
                      <m:t>𝑈</m:t>
                    </m:r>
                    <m:r>
                      <a:rPr lang="en-US" b="0" i="1" smtClean="0">
                        <a:latin typeface="Cambria Math" panose="02040503050406030204" pitchFamily="18" charset="0"/>
                      </a:rPr>
                      <m:t>=0</m:t>
                    </m:r>
                  </m:oMath>
                </a14:m>
                <a:endParaRPr lang="en-US" dirty="0" smtClean="0"/>
              </a:p>
              <a:p>
                <a:pPr lvl="2"/>
                <a:endParaRPr lang="el-GR" sz="1400" dirty="0"/>
              </a:p>
              <a:p>
                <a:pPr marL="685783" lvl="2" indent="0">
                  <a:buNone/>
                </a:pPr>
                <a:r>
                  <a:rPr lang="el-GR" u="sng" dirty="0" smtClean="0"/>
                  <a:t>μόνον</a:t>
                </a:r>
                <a:r>
                  <a:rPr lang="el-GR" dirty="0" smtClean="0"/>
                  <a:t> όταν ασκούνται </a:t>
                </a:r>
                <a:r>
                  <a:rPr lang="el-GR" b="1" dirty="0" smtClean="0"/>
                  <a:t>αποκλειστικά συντηρητικές </a:t>
                </a:r>
                <a:r>
                  <a:rPr lang="el-GR" dirty="0" smtClean="0"/>
                  <a:t>δυνάμεις!</a:t>
                </a:r>
              </a:p>
              <a:p>
                <a:pPr lvl="1"/>
                <a:r>
                  <a:rPr lang="el-GR" b="1" dirty="0" smtClean="0"/>
                  <a:t>Αρχή Διατήρησης της Ενέργειας – ΑΔΕ  </a:t>
                </a:r>
                <a:r>
                  <a:rPr lang="el-GR" dirty="0" smtClean="0">
                    <a:latin typeface="Cambria Math" panose="02040503050406030204" pitchFamily="18" charset="0"/>
                  </a:rPr>
                  <a:t/>
                </a:r>
                <a:br>
                  <a:rPr lang="el-GR" dirty="0" smtClean="0">
                    <a:latin typeface="Cambria Math" panose="02040503050406030204" pitchFamily="18" charset="0"/>
                  </a:rPr>
                </a:br>
                <a:r>
                  <a:rPr lang="el-GR" dirty="0" smtClean="0">
                    <a:latin typeface="Cambria Math" panose="02040503050406030204" pitchFamily="18" charset="0"/>
                  </a:rPr>
                  <a:t/>
                </a:r>
                <a:br>
                  <a:rPr lang="el-GR" dirty="0" smtClean="0">
                    <a:latin typeface="Cambria Math" panose="02040503050406030204" pitchFamily="18" charset="0"/>
                  </a:rPr>
                </a:br>
                <a14:m>
                  <m:oMath xmlns:m="http://schemas.openxmlformats.org/officeDocument/2006/math">
                    <m:r>
                      <m:rPr>
                        <m:sty m:val="p"/>
                      </m:rPr>
                      <a:rPr lang="el-GR">
                        <a:latin typeface="Cambria Math" panose="02040503050406030204" pitchFamily="18" charset="0"/>
                      </a:rPr>
                      <m:t>Δ</m:t>
                    </m:r>
                    <m:sSub>
                      <m:sSubPr>
                        <m:ctrlPr>
                          <a:rPr lang="el-GR" i="1">
                            <a:latin typeface="Cambria Math" panose="02040503050406030204" pitchFamily="18" charset="0"/>
                          </a:rPr>
                        </m:ctrlPr>
                      </m:sSubPr>
                      <m:e>
                        <m:r>
                          <a:rPr lang="en-US" i="1">
                            <a:latin typeface="Cambria Math" panose="02040503050406030204" pitchFamily="18" charset="0"/>
                          </a:rPr>
                          <m:t>𝐸</m:t>
                        </m:r>
                      </m:e>
                      <m:sub>
                        <m:r>
                          <a:rPr lang="en-US" i="1">
                            <a:latin typeface="Cambria Math" panose="02040503050406030204" pitchFamily="18" charset="0"/>
                          </a:rPr>
                          <m:t>𝑠𝑦𝑠𝑡𝑒𝑚</m:t>
                        </m:r>
                      </m:sub>
                    </m:sSub>
                    <m:r>
                      <a:rPr lang="el-GR" b="0" i="1" smtClean="0">
                        <a:latin typeface="Cambria Math" panose="02040503050406030204" pitchFamily="18" charset="0"/>
                      </a:rPr>
                      <m:t>=</m:t>
                    </m:r>
                    <m:r>
                      <m:rPr>
                        <m:sty m:val="p"/>
                      </m:rPr>
                      <a:rPr lang="el-GR">
                        <a:latin typeface="Cambria Math" panose="02040503050406030204" pitchFamily="18" charset="0"/>
                      </a:rPr>
                      <m:t>Δ</m:t>
                    </m:r>
                    <m:r>
                      <a:rPr lang="el-GR" i="1">
                        <a:latin typeface="Cambria Math" panose="02040503050406030204" pitchFamily="18" charset="0"/>
                      </a:rPr>
                      <m:t>𝛫</m:t>
                    </m:r>
                    <m:r>
                      <a:rPr lang="el-GR">
                        <a:latin typeface="Cambria Math" panose="02040503050406030204" pitchFamily="18" charset="0"/>
                      </a:rPr>
                      <m:t>+</m:t>
                    </m:r>
                    <m:r>
                      <m:rPr>
                        <m:sty m:val="p"/>
                      </m:rPr>
                      <a:rPr lang="el-GR">
                        <a:latin typeface="Cambria Math" panose="02040503050406030204" pitchFamily="18" charset="0"/>
                      </a:rPr>
                      <m:t>Δ</m:t>
                    </m:r>
                    <m:r>
                      <a:rPr lang="en-US" i="1">
                        <a:latin typeface="Cambria Math" panose="02040503050406030204" pitchFamily="18" charset="0"/>
                      </a:rPr>
                      <m:t>𝑈</m:t>
                    </m:r>
                    <m:r>
                      <a:rPr lang="en-US" b="0" i="1" smtClean="0">
                        <a:latin typeface="Cambria Math" panose="02040503050406030204" pitchFamily="18" charset="0"/>
                      </a:rPr>
                      <m:t>+</m:t>
                    </m:r>
                    <m:r>
                      <m:rPr>
                        <m:sty m:val="p"/>
                      </m:rPr>
                      <a:rPr lang="el-GR" b="0" i="0" smtClean="0">
                        <a:latin typeface="Cambria Math" panose="02040503050406030204" pitchFamily="18" charset="0"/>
                      </a:rPr>
                      <m:t>Δ</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𝐸</m:t>
                        </m:r>
                      </m:e>
                      <m:sub>
                        <m:r>
                          <a:rPr lang="en-US" b="0" i="1" smtClean="0">
                            <a:latin typeface="Cambria Math" panose="02040503050406030204" pitchFamily="18" charset="0"/>
                          </a:rPr>
                          <m:t>𝑖𝑛𝑡</m:t>
                        </m:r>
                      </m:sub>
                    </m:sSub>
                    <m:r>
                      <a:rPr lang="en-US" b="0" i="1" smtClean="0">
                        <a:latin typeface="Cambria Math" panose="02040503050406030204" pitchFamily="18" charset="0"/>
                      </a:rPr>
                      <m:t>=</m:t>
                    </m:r>
                    <m:r>
                      <a:rPr lang="el-GR" b="0" i="1" smtClean="0">
                        <a:latin typeface="Cambria Math" panose="02040503050406030204" pitchFamily="18" charset="0"/>
                      </a:rPr>
                      <m:t>0</m:t>
                    </m:r>
                  </m:oMath>
                </a14:m>
                <a:endParaRPr lang="el-GR" dirty="0" smtClean="0"/>
              </a:p>
              <a:p>
                <a:pPr lvl="2"/>
                <a:endParaRPr lang="el-GR" dirty="0" smtClean="0"/>
              </a:p>
              <a:p>
                <a:pPr marL="685783" lvl="2" indent="0">
                  <a:buNone/>
                </a:pPr>
                <a:r>
                  <a:rPr lang="el-GR" dirty="0" smtClean="0"/>
                  <a:t>αν ασκούνται </a:t>
                </a:r>
                <a:r>
                  <a:rPr lang="el-GR" b="1" dirty="0" smtClean="0"/>
                  <a:t>και μη συντηρητικές</a:t>
                </a:r>
                <a:r>
                  <a:rPr lang="el-GR" dirty="0" smtClean="0"/>
                  <a:t> δυνάμεις, δηλ. σε κάθε περίπτωση!</a:t>
                </a:r>
                <a:endParaRPr lang="el-GR"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741461" y="1371600"/>
                <a:ext cx="7945340" cy="5410200"/>
              </a:xfrm>
              <a:blipFill>
                <a:blip r:embed="rId2"/>
                <a:stretch>
                  <a:fillRect t="-901"/>
                </a:stretch>
              </a:blipFill>
            </p:spPr>
            <p:txBody>
              <a:bodyPr/>
              <a:lstStyle/>
              <a:p>
                <a:r>
                  <a:rPr lang="en-US">
                    <a:noFill/>
                  </a:rPr>
                  <a:t> </a:t>
                </a:r>
              </a:p>
            </p:txBody>
          </p:sp>
        </mc:Fallback>
      </mc:AlternateContent>
    </p:spTree>
    <p:extLst>
      <p:ext uri="{BB962C8B-B14F-4D97-AF65-F5344CB8AC3E}">
        <p14:creationId xmlns:p14="http://schemas.microsoft.com/office/powerpoint/2010/main" val="65443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Διατήρηση της Ενέργειας</a:t>
            </a:r>
            <a:endParaRPr lang="el-GR"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738350" y="1371600"/>
                <a:ext cx="7872250" cy="5334000"/>
              </a:xfrm>
            </p:spPr>
            <p:txBody>
              <a:bodyPr>
                <a:normAutofit/>
              </a:bodyPr>
              <a:lstStyle/>
              <a:p>
                <a:r>
                  <a:rPr lang="el-GR" dirty="0" smtClean="0"/>
                  <a:t>Αν μια μη-συντηρητική δύναμη δρα σε ένα </a:t>
                </a:r>
                <a:r>
                  <a:rPr lang="el-GR" b="1" dirty="0" smtClean="0"/>
                  <a:t>απομονωμένο σύστημα</a:t>
                </a:r>
                <a:r>
                  <a:rPr lang="el-GR" dirty="0" smtClean="0"/>
                  <a:t>, τότε </a:t>
                </a:r>
                <a:r>
                  <a:rPr lang="en-US" b="0" i="0" dirty="0" smtClean="0">
                    <a:latin typeface="Cambria Math" panose="02040503050406030204" pitchFamily="18" charset="0"/>
                  </a:rPr>
                  <a:t/>
                </a:r>
                <a:br>
                  <a:rPr lang="en-US" b="0" i="0" dirty="0" smtClean="0">
                    <a:latin typeface="Cambria Math" panose="02040503050406030204" pitchFamily="18" charset="0"/>
                  </a:rPr>
                </a:br>
                <a14:m>
                  <m:oMath xmlns:m="http://schemas.openxmlformats.org/officeDocument/2006/math">
                    <m:r>
                      <a:rPr lang="el-GR" b="1" i="0" smtClean="0">
                        <a:latin typeface="Cambria Math" panose="02040503050406030204" pitchFamily="18" charset="0"/>
                      </a:rPr>
                      <m:t>𝚫</m:t>
                    </m:r>
                    <m:r>
                      <a:rPr lang="en-US" b="1" i="0" smtClean="0">
                        <a:latin typeface="Cambria Math" panose="02040503050406030204" pitchFamily="18" charset="0"/>
                      </a:rPr>
                      <m:t>𝐊</m:t>
                    </m:r>
                    <m:r>
                      <a:rPr lang="en-US" b="1" i="0" smtClean="0">
                        <a:latin typeface="Cambria Math" panose="02040503050406030204" pitchFamily="18" charset="0"/>
                      </a:rPr>
                      <m:t>+</m:t>
                    </m:r>
                    <m:r>
                      <a:rPr lang="el-GR" b="1" i="0" smtClean="0">
                        <a:latin typeface="Cambria Math" panose="02040503050406030204" pitchFamily="18" charset="0"/>
                      </a:rPr>
                      <m:t>𝚫</m:t>
                    </m:r>
                    <m:r>
                      <a:rPr lang="en-US" b="1" i="0" smtClean="0">
                        <a:latin typeface="Cambria Math" panose="02040503050406030204" pitchFamily="18" charset="0"/>
                      </a:rPr>
                      <m:t>𝐔</m:t>
                    </m:r>
                    <m:r>
                      <a:rPr lang="en-US" b="1" i="0" smtClean="0">
                        <a:latin typeface="Cambria Math" panose="02040503050406030204" pitchFamily="18" charset="0"/>
                      </a:rPr>
                      <m:t>+</m:t>
                    </m:r>
                    <m:r>
                      <a:rPr lang="el-GR" b="1" i="0" smtClean="0">
                        <a:latin typeface="Cambria Math" panose="02040503050406030204" pitchFamily="18" charset="0"/>
                      </a:rPr>
                      <m:t>𝚫</m:t>
                    </m:r>
                    <m:sSub>
                      <m:sSubPr>
                        <m:ctrlPr>
                          <a:rPr lang="el-GR" b="1" i="1" smtClean="0">
                            <a:latin typeface="Cambria Math" panose="02040503050406030204" pitchFamily="18" charset="0"/>
                          </a:rPr>
                        </m:ctrlPr>
                      </m:sSubPr>
                      <m:e>
                        <m:r>
                          <a:rPr lang="en-US" b="1" i="1" smtClean="0">
                            <a:latin typeface="Cambria Math" panose="02040503050406030204" pitchFamily="18" charset="0"/>
                          </a:rPr>
                          <m:t>𝑬</m:t>
                        </m:r>
                      </m:e>
                      <m:sub>
                        <m:r>
                          <a:rPr lang="en-US" b="1" i="1" smtClean="0">
                            <a:latin typeface="Cambria Math" panose="02040503050406030204" pitchFamily="18" charset="0"/>
                          </a:rPr>
                          <m:t>𝒊𝒏𝒕</m:t>
                        </m:r>
                      </m:sub>
                    </m:sSub>
                    <m:r>
                      <a:rPr lang="en-US" b="1" i="1" smtClean="0">
                        <a:latin typeface="Cambria Math" panose="02040503050406030204" pitchFamily="18" charset="0"/>
                      </a:rPr>
                      <m:t>=</m:t>
                    </m:r>
                    <m:r>
                      <a:rPr lang="en-US" b="1" i="1" smtClean="0">
                        <a:latin typeface="Cambria Math" panose="02040503050406030204" pitchFamily="18" charset="0"/>
                      </a:rPr>
                      <m:t>𝟎</m:t>
                    </m:r>
                  </m:oMath>
                </a14:m>
                <a:endParaRPr lang="en-US" b="1" i="0" dirty="0" smtClean="0">
                  <a:latin typeface="Cambria Math" panose="02040503050406030204" pitchFamily="18" charset="0"/>
                </a:endParaRPr>
              </a:p>
              <a:p>
                <a:pPr marL="68578" indent="0">
                  <a:buNone/>
                </a:pPr>
                <a:endParaRPr lang="en-US" b="1" i="0" dirty="0" smtClean="0">
                  <a:latin typeface="Cambria Math" panose="02040503050406030204" pitchFamily="18" charset="0"/>
                </a:endParaRPr>
              </a:p>
              <a:p>
                <a:pPr marL="68580" indent="0">
                  <a:buNone/>
                </a:pPr>
                <a:r>
                  <a:rPr lang="en-US" b="1" i="0" dirty="0" smtClean="0">
                    <a:latin typeface="Cambria Math" panose="02040503050406030204" pitchFamily="18" charset="0"/>
                  </a:rPr>
                  <a:t/>
                </a:r>
                <a:br>
                  <a:rPr lang="en-US" b="1" i="0" dirty="0" smtClean="0">
                    <a:latin typeface="Cambria Math" panose="02040503050406030204" pitchFamily="18" charset="0"/>
                  </a:rPr>
                </a:br>
                <a14:m>
                  <m:oMathPara xmlns:m="http://schemas.openxmlformats.org/officeDocument/2006/math">
                    <m:oMathParaPr>
                      <m:jc m:val="centerGroup"/>
                    </m:oMathParaPr>
                    <m:oMath xmlns:m="http://schemas.openxmlformats.org/officeDocument/2006/math">
                      <m:r>
                        <a:rPr lang="el-GR" b="1">
                          <a:latin typeface="Cambria Math" panose="02040503050406030204" pitchFamily="18" charset="0"/>
                        </a:rPr>
                        <m:t>𝚫</m:t>
                      </m:r>
                      <m:r>
                        <a:rPr lang="en-US" b="1">
                          <a:latin typeface="Cambria Math" panose="02040503050406030204" pitchFamily="18" charset="0"/>
                        </a:rPr>
                        <m:t>𝐊</m:t>
                      </m:r>
                      <m:r>
                        <a:rPr lang="en-US" b="1">
                          <a:latin typeface="Cambria Math" panose="02040503050406030204" pitchFamily="18" charset="0"/>
                        </a:rPr>
                        <m:t>+</m:t>
                      </m:r>
                      <m:r>
                        <a:rPr lang="el-GR" b="1">
                          <a:latin typeface="Cambria Math" panose="02040503050406030204" pitchFamily="18" charset="0"/>
                        </a:rPr>
                        <m:t>𝚫</m:t>
                      </m:r>
                      <m:r>
                        <a:rPr lang="en-US" b="1">
                          <a:latin typeface="Cambria Math" panose="02040503050406030204" pitchFamily="18" charset="0"/>
                        </a:rPr>
                        <m:t>𝐔</m:t>
                      </m:r>
                      <m:r>
                        <a:rPr lang="el-GR" b="1" i="0" smtClean="0">
                          <a:latin typeface="Cambria Math" panose="02040503050406030204" pitchFamily="18" charset="0"/>
                        </a:rPr>
                        <m:t>=</m:t>
                      </m:r>
                      <m:r>
                        <a:rPr lang="el-GR" b="1" i="0" smtClean="0">
                          <a:latin typeface="Cambria Math" panose="02040503050406030204" pitchFamily="18" charset="0"/>
                        </a:rPr>
                        <m:t>𝚫</m:t>
                      </m:r>
                      <m:sSub>
                        <m:sSubPr>
                          <m:ctrlPr>
                            <a:rPr lang="el-GR" b="1" i="1" smtClean="0">
                              <a:latin typeface="Cambria Math" panose="02040503050406030204" pitchFamily="18" charset="0"/>
                            </a:rPr>
                          </m:ctrlPr>
                        </m:sSubPr>
                        <m:e>
                          <m:r>
                            <a:rPr lang="en-US" b="1" i="1" smtClean="0">
                              <a:latin typeface="Cambria Math" panose="02040503050406030204" pitchFamily="18" charset="0"/>
                            </a:rPr>
                            <m:t>𝑬</m:t>
                          </m:r>
                        </m:e>
                        <m:sub>
                          <m:r>
                            <a:rPr lang="en-US" b="1" i="1" smtClean="0">
                              <a:latin typeface="Cambria Math" panose="02040503050406030204" pitchFamily="18" charset="0"/>
                            </a:rPr>
                            <m:t>𝒎𝒆𝒄𝒉</m:t>
                          </m:r>
                        </m:sub>
                      </m:sSub>
                      <m:r>
                        <a:rPr lang="en-US" b="1" i="1" smtClean="0">
                          <a:latin typeface="Cambria Math" panose="02040503050406030204" pitchFamily="18" charset="0"/>
                        </a:rPr>
                        <m:t>=−</m:t>
                      </m:r>
                      <m:r>
                        <a:rPr lang="el-GR" b="1" i="0" smtClean="0">
                          <a:latin typeface="Cambria Math" panose="02040503050406030204" pitchFamily="18" charset="0"/>
                        </a:rPr>
                        <m:t>𝚫</m:t>
                      </m:r>
                      <m:sSub>
                        <m:sSubPr>
                          <m:ctrlPr>
                            <a:rPr lang="el-GR" b="1" i="1" smtClean="0">
                              <a:latin typeface="Cambria Math" panose="02040503050406030204" pitchFamily="18" charset="0"/>
                            </a:rPr>
                          </m:ctrlPr>
                        </m:sSubPr>
                        <m:e>
                          <m:r>
                            <a:rPr lang="en-US" b="1" i="1" smtClean="0">
                              <a:latin typeface="Cambria Math" panose="02040503050406030204" pitchFamily="18" charset="0"/>
                            </a:rPr>
                            <m:t>𝑬</m:t>
                          </m:r>
                        </m:e>
                        <m:sub>
                          <m:r>
                            <a:rPr lang="en-US" b="1" i="1" smtClean="0">
                              <a:latin typeface="Cambria Math" panose="02040503050406030204" pitchFamily="18" charset="0"/>
                            </a:rPr>
                            <m:t>𝒊𝒏𝒕</m:t>
                          </m:r>
                        </m:sub>
                      </m:sSub>
                    </m:oMath>
                  </m:oMathPara>
                </a14:m>
                <a:r>
                  <a:rPr lang="el-GR" b="1" dirty="0" smtClean="0"/>
                  <a:t/>
                </a:r>
                <a:br>
                  <a:rPr lang="el-GR" b="1" dirty="0" smtClean="0"/>
                </a:br>
                <a:endParaRPr lang="en-US" b="1" dirty="0" smtClean="0"/>
              </a:p>
              <a:p>
                <a:endParaRPr lang="el-GR" sz="1400" b="1" dirty="0" smtClean="0"/>
              </a:p>
              <a:p>
                <a:endParaRPr lang="en-US" b="1" dirty="0" smtClean="0"/>
              </a:p>
              <a:p>
                <a:r>
                  <a:rPr lang="el-GR" b="1" dirty="0" smtClean="0"/>
                  <a:t>Αλλαγή </a:t>
                </a:r>
                <a:r>
                  <a:rPr lang="el-GR" b="1" dirty="0"/>
                  <a:t>στην εσωτερική/θερμική ενέργεια λόγω τριβών εντός συστήματος</a:t>
                </a:r>
                <a:r>
                  <a:rPr lang="en-US" dirty="0"/>
                  <a:t/>
                </a:r>
                <a:br>
                  <a:rPr lang="en-US" dirty="0"/>
                </a:br>
                <a14:m>
                  <m:oMath xmlns:m="http://schemas.openxmlformats.org/officeDocument/2006/math">
                    <m:r>
                      <a:rPr lang="el-GR" b="1">
                        <a:latin typeface="Cambria Math" panose="02040503050406030204" pitchFamily="18" charset="0"/>
                      </a:rPr>
                      <m:t>𝚫</m:t>
                    </m:r>
                    <m:sSub>
                      <m:sSubPr>
                        <m:ctrlPr>
                          <a:rPr lang="el-GR" b="1" i="1">
                            <a:latin typeface="Cambria Math" panose="02040503050406030204" pitchFamily="18" charset="0"/>
                          </a:rPr>
                        </m:ctrlPr>
                      </m:sSubPr>
                      <m:e>
                        <m:r>
                          <a:rPr lang="en-US" b="1" i="1">
                            <a:latin typeface="Cambria Math" panose="02040503050406030204" pitchFamily="18" charset="0"/>
                          </a:rPr>
                          <m:t>𝑬</m:t>
                        </m:r>
                      </m:e>
                      <m:sub>
                        <m:r>
                          <a:rPr lang="en-US" b="1" i="1">
                            <a:latin typeface="Cambria Math" panose="02040503050406030204" pitchFamily="18" charset="0"/>
                          </a:rPr>
                          <m:t>𝒊𝒏𝒕</m:t>
                        </m:r>
                      </m:sub>
                    </m:sSub>
                    <m:r>
                      <a:rPr lang="en-US" b="1" i="1">
                        <a:latin typeface="Cambria Math" panose="02040503050406030204" pitchFamily="18" charset="0"/>
                      </a:rPr>
                      <m:t>=</m:t>
                    </m:r>
                    <m:sSub>
                      <m:sSubPr>
                        <m:ctrlPr>
                          <a:rPr lang="en-US" b="1" i="1">
                            <a:latin typeface="Cambria Math" panose="02040503050406030204" pitchFamily="18" charset="0"/>
                          </a:rPr>
                        </m:ctrlPr>
                      </m:sSubPr>
                      <m:e>
                        <m:r>
                          <a:rPr lang="en-US" b="1" i="1">
                            <a:latin typeface="Cambria Math" panose="02040503050406030204" pitchFamily="18" charset="0"/>
                          </a:rPr>
                          <m:t>𝒇</m:t>
                        </m:r>
                      </m:e>
                      <m:sub>
                        <m:r>
                          <a:rPr lang="en-US" b="1" i="1">
                            <a:latin typeface="Cambria Math" panose="02040503050406030204" pitchFamily="18" charset="0"/>
                          </a:rPr>
                          <m:t>𝒌</m:t>
                        </m:r>
                      </m:sub>
                    </m:sSub>
                    <m:r>
                      <a:rPr lang="en-US" b="1" i="1">
                        <a:latin typeface="Cambria Math" panose="02040503050406030204" pitchFamily="18" charset="0"/>
                      </a:rPr>
                      <m:t>𝒅</m:t>
                    </m:r>
                  </m:oMath>
                </a14:m>
                <a:endParaRPr lang="en-US" dirty="0"/>
              </a:p>
              <a:p>
                <a:endParaRPr lang="el-GR" sz="1050" dirty="0" smtClean="0"/>
              </a:p>
              <a:p>
                <a:endParaRPr lang="el-GR" b="1"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738350" y="1371600"/>
                <a:ext cx="7872250" cy="5334000"/>
              </a:xfrm>
              <a:blipFill>
                <a:blip r:embed="rId2"/>
                <a:stretch>
                  <a:fillRect t="-914" r="-697"/>
                </a:stretch>
              </a:blipFill>
            </p:spPr>
            <p:txBody>
              <a:bodyPr/>
              <a:lstStyle/>
              <a:p>
                <a:r>
                  <a:rPr lang="en-US">
                    <a:noFill/>
                  </a:rPr>
                  <a:t> </a:t>
                </a:r>
              </a:p>
            </p:txBody>
          </p:sp>
        </mc:Fallback>
      </mc:AlternateContent>
      <mc:AlternateContent xmlns:mc="http://schemas.openxmlformats.org/markup-compatibility/2006" xmlns:p14="http://schemas.microsoft.com/office/powerpoint/2010/main">
        <mc:Choice Requires="p14">
          <p:contentPart p14:bwMode="auto" r:id="rId3">
            <p14:nvContentPartPr>
              <p14:cNvPr id="5" name="Ink 4"/>
              <p14:cNvContentPartPr/>
              <p14:nvPr/>
            </p14:nvContentPartPr>
            <p14:xfrm>
              <a:off x="2995576" y="2478023"/>
              <a:ext cx="2346480" cy="619200"/>
            </p14:xfrm>
          </p:contentPart>
        </mc:Choice>
        <mc:Fallback xmlns="">
          <p:pic>
            <p:nvPicPr>
              <p:cNvPr id="5" name="Ink 4"/>
              <p:cNvPicPr/>
              <p:nvPr/>
            </p:nvPicPr>
            <p:blipFill>
              <a:blip r:embed="rId4"/>
              <a:stretch>
                <a:fillRect/>
              </a:stretch>
            </p:blipFill>
            <p:spPr>
              <a:xfrm>
                <a:off x="2987656" y="2470823"/>
                <a:ext cx="2365200" cy="638280"/>
              </a:xfrm>
              <a:prstGeom prst="rect">
                <a:avLst/>
              </a:prstGeom>
            </p:spPr>
          </p:pic>
        </mc:Fallback>
      </mc:AlternateContent>
    </p:spTree>
    <p:extLst>
      <p:ext uri="{BB962C8B-B14F-4D97-AF65-F5344CB8AC3E}">
        <p14:creationId xmlns:p14="http://schemas.microsoft.com/office/powerpoint/2010/main" val="4090531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fade">
                                      <p:cBhvr>
                                        <p:cTn id="1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Διατήρηση της Ενέργειας</a:t>
            </a:r>
            <a:endParaRPr lang="el-GR"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738350" y="1371600"/>
                <a:ext cx="7872250" cy="5334000"/>
              </a:xfrm>
            </p:spPr>
            <p:txBody>
              <a:bodyPr>
                <a:normAutofit fontScale="85000" lnSpcReduction="20000"/>
              </a:bodyPr>
              <a:lstStyle/>
              <a:p>
                <a:r>
                  <a:rPr lang="el-GR" dirty="0" smtClean="0"/>
                  <a:t>Για ένα </a:t>
                </a:r>
                <a:r>
                  <a:rPr lang="el-GR" b="1" dirty="0" smtClean="0"/>
                  <a:t>μη-απομονωμένο</a:t>
                </a:r>
                <a:r>
                  <a:rPr lang="el-GR" dirty="0" smtClean="0"/>
                  <a:t> σύστημα,</a:t>
                </a:r>
                <a:br>
                  <a:rPr lang="el-GR" dirty="0" smtClean="0"/>
                </a:br>
                <a:r>
                  <a:rPr lang="en-US" i="1" dirty="0" smtClean="0">
                    <a:latin typeface="Cambria Math" panose="02040503050406030204" pitchFamily="18" charset="0"/>
                  </a:rPr>
                  <a:t/>
                </a:r>
                <a:br>
                  <a:rPr lang="en-US" i="1" dirty="0" smtClean="0">
                    <a:latin typeface="Cambria Math" panose="02040503050406030204" pitchFamily="18" charset="0"/>
                  </a:rPr>
                </a:br>
                <a14:m>
                  <m:oMath xmlns:m="http://schemas.openxmlformats.org/officeDocument/2006/math">
                    <m:r>
                      <a:rPr lang="el-GR" b="1" i="0" smtClean="0">
                        <a:latin typeface="Cambria Math" panose="02040503050406030204" pitchFamily="18" charset="0"/>
                      </a:rPr>
                      <m:t>𝚫</m:t>
                    </m:r>
                    <m:r>
                      <a:rPr lang="en-US" b="1" i="0" smtClean="0">
                        <a:latin typeface="Cambria Math" panose="02040503050406030204" pitchFamily="18" charset="0"/>
                      </a:rPr>
                      <m:t>𝐊</m:t>
                    </m:r>
                    <m:r>
                      <a:rPr lang="en-US" b="1" i="0" smtClean="0">
                        <a:latin typeface="Cambria Math" panose="02040503050406030204" pitchFamily="18" charset="0"/>
                      </a:rPr>
                      <m:t>+</m:t>
                    </m:r>
                    <m:r>
                      <a:rPr lang="el-GR" b="1" i="0" smtClean="0">
                        <a:latin typeface="Cambria Math" panose="02040503050406030204" pitchFamily="18" charset="0"/>
                      </a:rPr>
                      <m:t>𝚫</m:t>
                    </m:r>
                    <m:r>
                      <a:rPr lang="en-US" b="1" i="0" smtClean="0">
                        <a:latin typeface="Cambria Math" panose="02040503050406030204" pitchFamily="18" charset="0"/>
                      </a:rPr>
                      <m:t>𝐔</m:t>
                    </m:r>
                    <m:r>
                      <a:rPr lang="en-US" b="1" i="0" smtClean="0">
                        <a:latin typeface="Cambria Math" panose="02040503050406030204" pitchFamily="18" charset="0"/>
                      </a:rPr>
                      <m:t>+</m:t>
                    </m:r>
                    <m:r>
                      <a:rPr lang="el-GR" b="1" i="0" smtClean="0">
                        <a:latin typeface="Cambria Math" panose="02040503050406030204" pitchFamily="18" charset="0"/>
                      </a:rPr>
                      <m:t>𝚫</m:t>
                    </m:r>
                    <m:sSub>
                      <m:sSubPr>
                        <m:ctrlPr>
                          <a:rPr lang="el-GR" b="1" i="1" smtClean="0">
                            <a:latin typeface="Cambria Math" panose="02040503050406030204" pitchFamily="18" charset="0"/>
                          </a:rPr>
                        </m:ctrlPr>
                      </m:sSubPr>
                      <m:e>
                        <m:r>
                          <a:rPr lang="en-US" b="1" i="1" smtClean="0">
                            <a:latin typeface="Cambria Math" panose="02040503050406030204" pitchFamily="18" charset="0"/>
                          </a:rPr>
                          <m:t>𝑬</m:t>
                        </m:r>
                      </m:e>
                      <m:sub>
                        <m:r>
                          <a:rPr lang="en-US" b="1" i="1" smtClean="0">
                            <a:latin typeface="Cambria Math" panose="02040503050406030204" pitchFamily="18" charset="0"/>
                          </a:rPr>
                          <m:t>𝒊𝒏𝒕</m:t>
                        </m:r>
                      </m:sub>
                    </m:sSub>
                    <m:r>
                      <a:rPr lang="el-GR" b="1" i="1" smtClean="0">
                        <a:latin typeface="Cambria Math" panose="02040503050406030204" pitchFamily="18" charset="0"/>
                      </a:rPr>
                      <m:t>=</m:t>
                    </m:r>
                    <m:nary>
                      <m:naryPr>
                        <m:chr m:val="∑"/>
                        <m:subHide m:val="on"/>
                        <m:supHide m:val="on"/>
                        <m:ctrlPr>
                          <a:rPr lang="el-GR" b="1" i="1" smtClean="0">
                            <a:latin typeface="Cambria Math" panose="02040503050406030204" pitchFamily="18" charset="0"/>
                          </a:rPr>
                        </m:ctrlPr>
                      </m:naryPr>
                      <m:sub/>
                      <m:sup/>
                      <m:e>
                        <m:sSub>
                          <m:sSubPr>
                            <m:ctrlPr>
                              <a:rPr lang="el-GR" b="1" i="1">
                                <a:latin typeface="Cambria Math" panose="02040503050406030204" pitchFamily="18" charset="0"/>
                              </a:rPr>
                            </m:ctrlPr>
                          </m:sSubPr>
                          <m:e>
                            <m:r>
                              <a:rPr lang="en-US" b="1" i="1">
                                <a:latin typeface="Cambria Math" panose="02040503050406030204" pitchFamily="18" charset="0"/>
                              </a:rPr>
                              <m:t>𝑾</m:t>
                            </m:r>
                          </m:e>
                          <m:sub>
                            <m:r>
                              <a:rPr lang="en-US" b="1" i="1">
                                <a:latin typeface="Cambria Math" panose="02040503050406030204" pitchFamily="18" charset="0"/>
                              </a:rPr>
                              <m:t>𝒐𝒕𝒉𝒆𝒓</m:t>
                            </m:r>
                            <m:r>
                              <a:rPr lang="en-US" b="1" i="1">
                                <a:latin typeface="Cambria Math" panose="02040503050406030204" pitchFamily="18" charset="0"/>
                              </a:rPr>
                              <m:t> </m:t>
                            </m:r>
                            <m:r>
                              <a:rPr lang="en-US" b="1" i="1">
                                <a:latin typeface="Cambria Math" panose="02040503050406030204" pitchFamily="18" charset="0"/>
                              </a:rPr>
                              <m:t>𝒇𝒐𝒓𝒄𝒆𝒔</m:t>
                            </m:r>
                          </m:sub>
                        </m:sSub>
                      </m:e>
                    </m:nary>
                  </m:oMath>
                </a14:m>
                <a:endParaRPr lang="en-US" b="1" dirty="0" smtClean="0"/>
              </a:p>
              <a:p>
                <a:endParaRPr lang="en-US" b="1" dirty="0"/>
              </a:p>
              <a:p>
                <a:r>
                  <a:rPr lang="el-GR" dirty="0" smtClean="0"/>
                  <a:t>Αν το σύστημα είναι </a:t>
                </a:r>
                <a:r>
                  <a:rPr lang="el-GR" b="1" dirty="0" smtClean="0"/>
                  <a:t>μονομελές</a:t>
                </a:r>
                <a:r>
                  <a:rPr lang="el-GR" dirty="0" smtClean="0"/>
                  <a:t>, τότε</a:t>
                </a:r>
              </a:p>
              <a:p>
                <a:pPr marL="68578" indent="0">
                  <a:buNone/>
                </a:pPr>
                <a14:m>
                  <m:oMathPara xmlns:m="http://schemas.openxmlformats.org/officeDocument/2006/math">
                    <m:oMathParaPr>
                      <m:jc m:val="centerGroup"/>
                    </m:oMathParaPr>
                    <m:oMath xmlns:m="http://schemas.openxmlformats.org/officeDocument/2006/math">
                      <m:r>
                        <a:rPr lang="el-GR" b="1">
                          <a:latin typeface="Cambria Math" panose="02040503050406030204" pitchFamily="18" charset="0"/>
                        </a:rPr>
                        <m:t>𝚫</m:t>
                      </m:r>
                      <m:r>
                        <a:rPr lang="en-US" b="1">
                          <a:latin typeface="Cambria Math" panose="02040503050406030204" pitchFamily="18" charset="0"/>
                        </a:rPr>
                        <m:t>𝐊</m:t>
                      </m:r>
                      <m:r>
                        <a:rPr lang="el-GR" b="1" i="1">
                          <a:latin typeface="Cambria Math" panose="02040503050406030204" pitchFamily="18" charset="0"/>
                        </a:rPr>
                        <m:t>=</m:t>
                      </m:r>
                      <m:nary>
                        <m:naryPr>
                          <m:chr m:val="∑"/>
                          <m:subHide m:val="on"/>
                          <m:supHide m:val="on"/>
                          <m:ctrlPr>
                            <a:rPr lang="el-GR" b="1" i="1">
                              <a:latin typeface="Cambria Math" panose="02040503050406030204" pitchFamily="18" charset="0"/>
                            </a:rPr>
                          </m:ctrlPr>
                        </m:naryPr>
                        <m:sub/>
                        <m:sup/>
                        <m:e>
                          <m:sSub>
                            <m:sSubPr>
                              <m:ctrlPr>
                                <a:rPr lang="el-GR" b="1" i="1">
                                  <a:latin typeface="Cambria Math" panose="02040503050406030204" pitchFamily="18" charset="0"/>
                                </a:rPr>
                              </m:ctrlPr>
                            </m:sSubPr>
                            <m:e>
                              <m:r>
                                <a:rPr lang="en-US" b="1" i="1">
                                  <a:latin typeface="Cambria Math" panose="02040503050406030204" pitchFamily="18" charset="0"/>
                                </a:rPr>
                                <m:t>𝑾</m:t>
                              </m:r>
                            </m:e>
                            <m:sub>
                              <m:r>
                                <a:rPr lang="en-US" b="1" i="1">
                                  <a:latin typeface="Cambria Math" panose="02040503050406030204" pitchFamily="18" charset="0"/>
                                </a:rPr>
                                <m:t>𝒐𝒕𝒉𝒆𝒓</m:t>
                              </m:r>
                              <m:r>
                                <a:rPr lang="en-US" b="1" i="1">
                                  <a:latin typeface="Cambria Math" panose="02040503050406030204" pitchFamily="18" charset="0"/>
                                </a:rPr>
                                <m:t> </m:t>
                              </m:r>
                              <m:r>
                                <a:rPr lang="en-US" b="1" i="1">
                                  <a:latin typeface="Cambria Math" panose="02040503050406030204" pitchFamily="18" charset="0"/>
                                </a:rPr>
                                <m:t>𝒇𝒐𝒓𝒄𝒆𝒔</m:t>
                              </m:r>
                            </m:sub>
                          </m:sSub>
                        </m:e>
                      </m:nary>
                    </m:oMath>
                  </m:oMathPara>
                </a14:m>
                <a:endParaRPr lang="en-US" b="1" dirty="0" smtClean="0"/>
              </a:p>
              <a:p>
                <a:r>
                  <a:rPr lang="el-GR" dirty="0" smtClean="0"/>
                  <a:t>Αν το σύστημα είναι </a:t>
                </a:r>
                <a:r>
                  <a:rPr lang="el-GR" b="1" dirty="0" smtClean="0"/>
                  <a:t>πολυμελές </a:t>
                </a:r>
                <a:r>
                  <a:rPr lang="el-GR" dirty="0" smtClean="0"/>
                  <a:t>με παρουσία δυναμικής ενέργειας, τότε</a:t>
                </a:r>
              </a:p>
              <a:p>
                <a:pPr marL="68578" indent="0">
                  <a:buNone/>
                </a:pPr>
                <a14:m>
                  <m:oMathPara xmlns:m="http://schemas.openxmlformats.org/officeDocument/2006/math">
                    <m:oMathParaPr>
                      <m:jc m:val="centerGroup"/>
                    </m:oMathParaPr>
                    <m:oMath xmlns:m="http://schemas.openxmlformats.org/officeDocument/2006/math">
                      <m:r>
                        <a:rPr lang="el-GR" b="1">
                          <a:latin typeface="Cambria Math" panose="02040503050406030204" pitchFamily="18" charset="0"/>
                        </a:rPr>
                        <m:t>𝚫</m:t>
                      </m:r>
                      <m:r>
                        <a:rPr lang="en-US" b="1">
                          <a:latin typeface="Cambria Math" panose="02040503050406030204" pitchFamily="18" charset="0"/>
                        </a:rPr>
                        <m:t>𝐊</m:t>
                      </m:r>
                      <m:r>
                        <a:rPr lang="en-US" b="1">
                          <a:latin typeface="Cambria Math" panose="02040503050406030204" pitchFamily="18" charset="0"/>
                        </a:rPr>
                        <m:t>+</m:t>
                      </m:r>
                      <m:r>
                        <a:rPr lang="el-GR" b="1">
                          <a:latin typeface="Cambria Math" panose="02040503050406030204" pitchFamily="18" charset="0"/>
                        </a:rPr>
                        <m:t>𝚫</m:t>
                      </m:r>
                      <m:r>
                        <a:rPr lang="en-US" b="1">
                          <a:latin typeface="Cambria Math" panose="02040503050406030204" pitchFamily="18" charset="0"/>
                        </a:rPr>
                        <m:t>𝐔</m:t>
                      </m:r>
                      <m:r>
                        <a:rPr lang="el-GR" b="1" i="1">
                          <a:latin typeface="Cambria Math" panose="02040503050406030204" pitchFamily="18" charset="0"/>
                        </a:rPr>
                        <m:t>=</m:t>
                      </m:r>
                      <m:nary>
                        <m:naryPr>
                          <m:chr m:val="∑"/>
                          <m:subHide m:val="on"/>
                          <m:supHide m:val="on"/>
                          <m:ctrlPr>
                            <a:rPr lang="el-GR" b="1" i="1">
                              <a:latin typeface="Cambria Math" panose="02040503050406030204" pitchFamily="18" charset="0"/>
                            </a:rPr>
                          </m:ctrlPr>
                        </m:naryPr>
                        <m:sub/>
                        <m:sup/>
                        <m:e>
                          <m:sSub>
                            <m:sSubPr>
                              <m:ctrlPr>
                                <a:rPr lang="el-GR" b="1" i="1">
                                  <a:latin typeface="Cambria Math" panose="02040503050406030204" pitchFamily="18" charset="0"/>
                                </a:rPr>
                              </m:ctrlPr>
                            </m:sSubPr>
                            <m:e>
                              <m:r>
                                <a:rPr lang="en-US" b="1" i="1">
                                  <a:latin typeface="Cambria Math" panose="02040503050406030204" pitchFamily="18" charset="0"/>
                                </a:rPr>
                                <m:t>𝑾</m:t>
                              </m:r>
                            </m:e>
                            <m:sub>
                              <m:r>
                                <a:rPr lang="en-US" b="1" i="1">
                                  <a:latin typeface="Cambria Math" panose="02040503050406030204" pitchFamily="18" charset="0"/>
                                </a:rPr>
                                <m:t>𝒐𝒕𝒉𝒆𝒓</m:t>
                              </m:r>
                              <m:r>
                                <a:rPr lang="en-US" b="1" i="1">
                                  <a:latin typeface="Cambria Math" panose="02040503050406030204" pitchFamily="18" charset="0"/>
                                </a:rPr>
                                <m:t> </m:t>
                              </m:r>
                              <m:r>
                                <a:rPr lang="en-US" b="1" i="1">
                                  <a:latin typeface="Cambria Math" panose="02040503050406030204" pitchFamily="18" charset="0"/>
                                </a:rPr>
                                <m:t>𝒇𝒐𝒓𝒄𝒆𝒔</m:t>
                              </m:r>
                            </m:sub>
                          </m:sSub>
                        </m:e>
                      </m:nary>
                    </m:oMath>
                  </m:oMathPara>
                </a14:m>
                <a:endParaRPr lang="el-GR" b="1" dirty="0" smtClean="0"/>
              </a:p>
              <a:p>
                <a:r>
                  <a:rPr lang="el-GR" dirty="0" smtClean="0"/>
                  <a:t>Αν το σύστημα είναι </a:t>
                </a:r>
                <a:r>
                  <a:rPr lang="el-GR" b="1" dirty="0" smtClean="0"/>
                  <a:t>πολυμελές, </a:t>
                </a:r>
                <a:r>
                  <a:rPr lang="el-GR" dirty="0" smtClean="0"/>
                  <a:t>παρουσία δυναμικων ενεργειών και τριβών, τότε</a:t>
                </a:r>
              </a:p>
              <a:p>
                <a:pPr marL="68578" indent="0">
                  <a:buNone/>
                </a:pPr>
                <a14:m>
                  <m:oMathPara xmlns:m="http://schemas.openxmlformats.org/officeDocument/2006/math">
                    <m:oMathParaPr>
                      <m:jc m:val="centerGroup"/>
                    </m:oMathParaPr>
                    <m:oMath xmlns:m="http://schemas.openxmlformats.org/officeDocument/2006/math">
                      <m:r>
                        <a:rPr lang="el-GR" b="1">
                          <a:latin typeface="Cambria Math" panose="02040503050406030204" pitchFamily="18" charset="0"/>
                        </a:rPr>
                        <m:t>𝚫</m:t>
                      </m:r>
                      <m:r>
                        <a:rPr lang="en-US" b="1">
                          <a:latin typeface="Cambria Math" panose="02040503050406030204" pitchFamily="18" charset="0"/>
                        </a:rPr>
                        <m:t>𝐊</m:t>
                      </m:r>
                      <m:r>
                        <a:rPr lang="en-US" b="1">
                          <a:latin typeface="Cambria Math" panose="02040503050406030204" pitchFamily="18" charset="0"/>
                        </a:rPr>
                        <m:t>+</m:t>
                      </m:r>
                      <m:r>
                        <a:rPr lang="el-GR" b="1">
                          <a:latin typeface="Cambria Math" panose="02040503050406030204" pitchFamily="18" charset="0"/>
                        </a:rPr>
                        <m:t>𝚫</m:t>
                      </m:r>
                      <m:r>
                        <a:rPr lang="en-US" b="1">
                          <a:latin typeface="Cambria Math" panose="02040503050406030204" pitchFamily="18" charset="0"/>
                        </a:rPr>
                        <m:t>𝐔</m:t>
                      </m:r>
                      <m:r>
                        <a:rPr lang="en-US" b="1">
                          <a:latin typeface="Cambria Math" panose="02040503050406030204" pitchFamily="18" charset="0"/>
                        </a:rPr>
                        <m:t>+</m:t>
                      </m:r>
                      <m:r>
                        <a:rPr lang="el-GR" b="1">
                          <a:latin typeface="Cambria Math" panose="02040503050406030204" pitchFamily="18" charset="0"/>
                        </a:rPr>
                        <m:t>𝚫</m:t>
                      </m:r>
                      <m:sSub>
                        <m:sSubPr>
                          <m:ctrlPr>
                            <a:rPr lang="el-GR" b="1" i="1">
                              <a:latin typeface="Cambria Math" panose="02040503050406030204" pitchFamily="18" charset="0"/>
                            </a:rPr>
                          </m:ctrlPr>
                        </m:sSubPr>
                        <m:e>
                          <m:r>
                            <a:rPr lang="en-US" b="1" i="1">
                              <a:latin typeface="Cambria Math" panose="02040503050406030204" pitchFamily="18" charset="0"/>
                            </a:rPr>
                            <m:t>𝑬</m:t>
                          </m:r>
                        </m:e>
                        <m:sub>
                          <m:r>
                            <a:rPr lang="en-US" b="1" i="1">
                              <a:latin typeface="Cambria Math" panose="02040503050406030204" pitchFamily="18" charset="0"/>
                            </a:rPr>
                            <m:t>𝒊𝒏𝒕</m:t>
                          </m:r>
                        </m:sub>
                      </m:sSub>
                      <m:r>
                        <a:rPr lang="el-GR" b="1" i="1">
                          <a:latin typeface="Cambria Math" panose="02040503050406030204" pitchFamily="18" charset="0"/>
                        </a:rPr>
                        <m:t>=</m:t>
                      </m:r>
                      <m:nary>
                        <m:naryPr>
                          <m:chr m:val="∑"/>
                          <m:subHide m:val="on"/>
                          <m:supHide m:val="on"/>
                          <m:ctrlPr>
                            <a:rPr lang="el-GR" b="1" i="1">
                              <a:latin typeface="Cambria Math" panose="02040503050406030204" pitchFamily="18" charset="0"/>
                            </a:rPr>
                          </m:ctrlPr>
                        </m:naryPr>
                        <m:sub/>
                        <m:sup/>
                        <m:e>
                          <m:sSub>
                            <m:sSubPr>
                              <m:ctrlPr>
                                <a:rPr lang="el-GR" b="1" i="1">
                                  <a:latin typeface="Cambria Math" panose="02040503050406030204" pitchFamily="18" charset="0"/>
                                </a:rPr>
                              </m:ctrlPr>
                            </m:sSubPr>
                            <m:e>
                              <m:r>
                                <a:rPr lang="en-US" b="1" i="1">
                                  <a:latin typeface="Cambria Math" panose="02040503050406030204" pitchFamily="18" charset="0"/>
                                </a:rPr>
                                <m:t>𝑾</m:t>
                              </m:r>
                            </m:e>
                            <m:sub>
                              <m:r>
                                <a:rPr lang="en-US" b="1" i="1">
                                  <a:latin typeface="Cambria Math" panose="02040503050406030204" pitchFamily="18" charset="0"/>
                                </a:rPr>
                                <m:t>𝒐𝒕𝒉𝒆𝒓</m:t>
                              </m:r>
                              <m:r>
                                <a:rPr lang="en-US" b="1" i="1">
                                  <a:latin typeface="Cambria Math" panose="02040503050406030204" pitchFamily="18" charset="0"/>
                                </a:rPr>
                                <m:t> </m:t>
                              </m:r>
                              <m:r>
                                <a:rPr lang="en-US" b="1" i="1">
                                  <a:latin typeface="Cambria Math" panose="02040503050406030204" pitchFamily="18" charset="0"/>
                                </a:rPr>
                                <m:t>𝒇𝒐𝒓𝒄𝒆𝒔</m:t>
                              </m:r>
                            </m:sub>
                          </m:sSub>
                        </m:e>
                      </m:nary>
                    </m:oMath>
                  </m:oMathPara>
                </a14:m>
                <a:endParaRPr lang="el-GR" b="1"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738350" y="1371600"/>
                <a:ext cx="7872250" cy="5334000"/>
              </a:xfrm>
              <a:blipFill>
                <a:blip r:embed="rId2"/>
                <a:stretch>
                  <a:fillRect t="-13257"/>
                </a:stretch>
              </a:blipFill>
            </p:spPr>
            <p:txBody>
              <a:bodyPr/>
              <a:lstStyle/>
              <a:p>
                <a:r>
                  <a:rPr lang="en-US">
                    <a:noFill/>
                  </a:rPr>
                  <a:t> </a:t>
                </a:r>
              </a:p>
            </p:txBody>
          </p:sp>
        </mc:Fallback>
      </mc:AlternateContent>
      <mc:AlternateContent xmlns:mc="http://schemas.openxmlformats.org/markup-compatibility/2006" xmlns:p14="http://schemas.microsoft.com/office/powerpoint/2010/main">
        <mc:Choice Requires="p14">
          <p:contentPart p14:bwMode="auto" r:id="rId3">
            <p14:nvContentPartPr>
              <p14:cNvPr id="5" name="Ink 4"/>
              <p14:cNvContentPartPr/>
              <p14:nvPr/>
            </p14:nvContentPartPr>
            <p14:xfrm>
              <a:off x="2227215" y="2212553"/>
              <a:ext cx="2346480" cy="619200"/>
            </p14:xfrm>
          </p:contentPart>
        </mc:Choice>
        <mc:Fallback xmlns="">
          <p:pic>
            <p:nvPicPr>
              <p:cNvPr id="5" name="Ink 4"/>
              <p:cNvPicPr/>
              <p:nvPr/>
            </p:nvPicPr>
            <p:blipFill>
              <a:blip r:embed="rId4"/>
              <a:stretch>
                <a:fillRect/>
              </a:stretch>
            </p:blipFill>
            <p:spPr>
              <a:xfrm>
                <a:off x="2219295" y="2205353"/>
                <a:ext cx="2365200" cy="638280"/>
              </a:xfrm>
              <a:prstGeom prst="rect">
                <a:avLst/>
              </a:prstGeom>
            </p:spPr>
          </p:pic>
        </mc:Fallback>
      </mc:AlternateContent>
    </p:spTree>
    <p:extLst>
      <p:ext uri="{BB962C8B-B14F-4D97-AF65-F5344CB8AC3E}">
        <p14:creationId xmlns:p14="http://schemas.microsoft.com/office/powerpoint/2010/main" val="1496493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fade">
                                      <p:cBhvr>
                                        <p:cTn id="3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Διατήρηση της Ενέργειας</a:t>
            </a:r>
            <a:endParaRPr lang="el-GR"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738350" y="1371603"/>
                <a:ext cx="5357651" cy="5137297"/>
              </a:xfrm>
            </p:spPr>
            <p:txBody>
              <a:bodyPr/>
              <a:lstStyle/>
              <a:p>
                <a:r>
                  <a:rPr lang="el-GR" b="1" u="sng" dirty="0" smtClean="0"/>
                  <a:t>Παράδειγμα:</a:t>
                </a:r>
              </a:p>
              <a:p>
                <a:pPr lvl="1"/>
                <a:r>
                  <a:rPr lang="el-GR" dirty="0" smtClean="0"/>
                  <a:t>Μπάλας μάζας </a:t>
                </a:r>
                <a14:m>
                  <m:oMath xmlns:m="http://schemas.openxmlformats.org/officeDocument/2006/math">
                    <m:r>
                      <a:rPr lang="en-US" i="1" dirty="0" smtClean="0">
                        <a:latin typeface="Cambria Math" panose="02040503050406030204" pitchFamily="18" charset="0"/>
                      </a:rPr>
                      <m:t>𝑚</m:t>
                    </m:r>
                  </m:oMath>
                </a14:m>
                <a:r>
                  <a:rPr lang="en-US" dirty="0" smtClean="0"/>
                  <a:t> </a:t>
                </a:r>
                <a:r>
                  <a:rPr lang="el-GR" dirty="0" smtClean="0"/>
                  <a:t>πέφτει από ύψος </a:t>
                </a:r>
                <a14:m>
                  <m:oMath xmlns:m="http://schemas.openxmlformats.org/officeDocument/2006/math">
                    <m:r>
                      <a:rPr lang="en-US" i="1" dirty="0" smtClean="0">
                        <a:latin typeface="Cambria Math" panose="02040503050406030204" pitchFamily="18" charset="0"/>
                      </a:rPr>
                      <m:t>h</m:t>
                    </m:r>
                  </m:oMath>
                </a14:m>
                <a:r>
                  <a:rPr lang="el-GR" dirty="0" smtClean="0"/>
                  <a:t>.</a:t>
                </a:r>
              </a:p>
              <a:p>
                <a:pPr lvl="2"/>
                <a:r>
                  <a:rPr lang="el-GR" dirty="0" smtClean="0"/>
                  <a:t>Α) Βρείτε την ταχύτητα της μπάλας σε ύψος </a:t>
                </a:r>
                <a14:m>
                  <m:oMath xmlns:m="http://schemas.openxmlformats.org/officeDocument/2006/math">
                    <m:r>
                      <a:rPr lang="en-US" i="1" dirty="0" smtClean="0">
                        <a:latin typeface="Cambria Math" panose="02040503050406030204" pitchFamily="18" charset="0"/>
                      </a:rPr>
                      <m:t>𝑦</m:t>
                    </m:r>
                  </m:oMath>
                </a14:m>
                <a:r>
                  <a:rPr lang="en-US" dirty="0" smtClean="0"/>
                  <a:t>.</a:t>
                </a:r>
                <a:r>
                  <a:rPr lang="el-GR" dirty="0" smtClean="0"/>
                  <a:t> Το σύστημα θα είναι η μπάλα και η Γη.</a:t>
                </a:r>
                <a:endParaRPr lang="en-US" dirty="0" smtClean="0"/>
              </a:p>
              <a:p>
                <a:pPr lvl="2"/>
                <a:r>
                  <a:rPr lang="en-US" dirty="0" smtClean="0"/>
                  <a:t>B) </a:t>
                </a:r>
                <a:r>
                  <a:rPr lang="el-GR" dirty="0" smtClean="0"/>
                  <a:t>Υπολογίστε ξανά το Α) ερώτημα θεωρώντας ως σύστημα την μπάλα.</a:t>
                </a:r>
                <a:endParaRPr lang="el-GR"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738350" y="1371603"/>
                <a:ext cx="5357651" cy="5137297"/>
              </a:xfrm>
              <a:blipFill>
                <a:blip r:embed="rId2"/>
                <a:stretch>
                  <a:fillRect t="-949"/>
                </a:stretch>
              </a:blipFill>
            </p:spPr>
            <p:txBody>
              <a:bodyPr/>
              <a:lstStyle/>
              <a:p>
                <a:r>
                  <a:rPr lang="en-US">
                    <a:noFill/>
                  </a:rPr>
                  <a:t> </a:t>
                </a:r>
              </a:p>
            </p:txBody>
          </p:sp>
        </mc:Fallback>
      </mc:AlternateContent>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43601" y="2412343"/>
            <a:ext cx="2609851" cy="4096556"/>
          </a:xfrm>
          <a:prstGeom prst="rect">
            <a:avLst/>
          </a:prstGeom>
        </p:spPr>
      </p:pic>
      <mc:AlternateContent xmlns:mc="http://schemas.openxmlformats.org/markup-compatibility/2006" xmlns:p14="http://schemas.microsoft.com/office/powerpoint/2010/main">
        <mc:Choice Requires="p14">
          <p:contentPart p14:bwMode="auto" r:id="rId4">
            <p14:nvContentPartPr>
              <p14:cNvPr id="5" name="Ink 4"/>
              <p14:cNvContentPartPr/>
              <p14:nvPr/>
            </p14:nvContentPartPr>
            <p14:xfrm>
              <a:off x="7154280" y="3010320"/>
              <a:ext cx="270360" cy="1263960"/>
            </p14:xfrm>
          </p:contentPart>
        </mc:Choice>
        <mc:Fallback xmlns="">
          <p:pic>
            <p:nvPicPr>
              <p:cNvPr id="5" name="Ink 4"/>
              <p:cNvPicPr/>
              <p:nvPr/>
            </p:nvPicPr>
            <p:blipFill>
              <a:blip r:embed="rId5"/>
              <a:stretch>
                <a:fillRect/>
              </a:stretch>
            </p:blipFill>
            <p:spPr>
              <a:xfrm>
                <a:off x="7146720" y="2998800"/>
                <a:ext cx="288720" cy="1286640"/>
              </a:xfrm>
              <a:prstGeom prst="rect">
                <a:avLst/>
              </a:prstGeom>
            </p:spPr>
          </p:pic>
        </mc:Fallback>
      </mc:AlternateContent>
    </p:spTree>
    <p:extLst>
      <p:ext uri="{BB962C8B-B14F-4D97-AF65-F5344CB8AC3E}">
        <p14:creationId xmlns:p14="http://schemas.microsoft.com/office/powerpoint/2010/main" val="379017041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Διατήρηση της Ενέργειας</a:t>
            </a:r>
            <a:endParaRPr lang="el-GR"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738351" y="1371601"/>
                <a:ext cx="5052508" cy="4596492"/>
              </a:xfrm>
            </p:spPr>
            <p:txBody>
              <a:bodyPr/>
              <a:lstStyle/>
              <a:p>
                <a:r>
                  <a:rPr lang="el-GR" b="1" u="sng" dirty="0" smtClean="0"/>
                  <a:t>Παράδειγμα</a:t>
                </a:r>
                <a:r>
                  <a:rPr lang="en-US" b="1" u="sng" dirty="0" smtClean="0"/>
                  <a:t> – </a:t>
                </a:r>
                <a:r>
                  <a:rPr lang="el-GR" b="1" u="sng" dirty="0" smtClean="0"/>
                  <a:t>Λύση:</a:t>
                </a:r>
              </a:p>
              <a:p>
                <a:pPr lvl="1"/>
                <a:r>
                  <a:rPr lang="el-GR" sz="1800" dirty="0"/>
                  <a:t>Μπάλας μάζας </a:t>
                </a:r>
                <a14:m>
                  <m:oMath xmlns:m="http://schemas.openxmlformats.org/officeDocument/2006/math">
                    <m:r>
                      <a:rPr lang="en-US" sz="1800" i="1" dirty="0">
                        <a:latin typeface="Cambria Math" panose="02040503050406030204" pitchFamily="18" charset="0"/>
                      </a:rPr>
                      <m:t>𝑚</m:t>
                    </m:r>
                  </m:oMath>
                </a14:m>
                <a:r>
                  <a:rPr lang="en-US" sz="1800" dirty="0"/>
                  <a:t> </a:t>
                </a:r>
                <a:r>
                  <a:rPr lang="el-GR" sz="1800" dirty="0"/>
                  <a:t>πέφτει από ύψος </a:t>
                </a:r>
                <a14:m>
                  <m:oMath xmlns:m="http://schemas.openxmlformats.org/officeDocument/2006/math">
                    <m:r>
                      <a:rPr lang="en-US" sz="1800" i="1" dirty="0">
                        <a:latin typeface="Cambria Math" panose="02040503050406030204" pitchFamily="18" charset="0"/>
                      </a:rPr>
                      <m:t>h</m:t>
                    </m:r>
                  </m:oMath>
                </a14:m>
                <a:r>
                  <a:rPr lang="el-GR" sz="1800" dirty="0"/>
                  <a:t>.</a:t>
                </a:r>
              </a:p>
              <a:p>
                <a:pPr lvl="2"/>
                <a:r>
                  <a:rPr lang="el-GR" sz="1600" dirty="0"/>
                  <a:t>Α) Βρείτε την ταχύτητα της μπάλας σε ύψος </a:t>
                </a:r>
                <a14:m>
                  <m:oMath xmlns:m="http://schemas.openxmlformats.org/officeDocument/2006/math">
                    <m:r>
                      <a:rPr lang="en-US" sz="1600" i="1" dirty="0">
                        <a:latin typeface="Cambria Math" panose="02040503050406030204" pitchFamily="18" charset="0"/>
                      </a:rPr>
                      <m:t>𝑦</m:t>
                    </m:r>
                  </m:oMath>
                </a14:m>
                <a:r>
                  <a:rPr lang="en-US" sz="1600" dirty="0"/>
                  <a:t>.</a:t>
                </a:r>
                <a:r>
                  <a:rPr lang="el-GR" sz="1600" dirty="0"/>
                  <a:t> Το σύστημα θα είναι η μπάλα και η Γη.</a:t>
                </a:r>
                <a:endParaRPr lang="en-US" sz="16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738351" y="1371601"/>
                <a:ext cx="5052508" cy="4596492"/>
              </a:xfrm>
              <a:blipFill>
                <a:blip r:embed="rId2"/>
                <a:stretch>
                  <a:fillRect t="-1061"/>
                </a:stretch>
              </a:blipFill>
            </p:spPr>
            <p:txBody>
              <a:bodyPr/>
              <a:lstStyle/>
              <a:p>
                <a:r>
                  <a:rPr lang="en-US">
                    <a:noFill/>
                  </a:rPr>
                  <a:t> </a:t>
                </a:r>
              </a:p>
            </p:txBody>
          </p:sp>
        </mc:Fallback>
      </mc:AlternateContent>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43601" y="2412343"/>
            <a:ext cx="2609851" cy="4096556"/>
          </a:xfrm>
          <a:prstGeom prst="rect">
            <a:avLst/>
          </a:prstGeom>
        </p:spPr>
      </p:pic>
      <mc:AlternateContent xmlns:mc="http://schemas.openxmlformats.org/markup-compatibility/2006" xmlns:p14="http://schemas.microsoft.com/office/powerpoint/2010/main">
        <mc:Choice Requires="p14">
          <p:contentPart p14:bwMode="auto" r:id="rId4">
            <p14:nvContentPartPr>
              <p14:cNvPr id="5" name="Ink 4"/>
              <p14:cNvContentPartPr/>
              <p14:nvPr/>
            </p14:nvContentPartPr>
            <p14:xfrm>
              <a:off x="591120" y="1612080"/>
              <a:ext cx="7698960" cy="4915440"/>
            </p14:xfrm>
          </p:contentPart>
        </mc:Choice>
        <mc:Fallback xmlns="">
          <p:pic>
            <p:nvPicPr>
              <p:cNvPr id="5" name="Ink 4"/>
              <p:cNvPicPr/>
              <p:nvPr/>
            </p:nvPicPr>
            <p:blipFill>
              <a:blip r:embed="rId5"/>
              <a:stretch>
                <a:fillRect/>
              </a:stretch>
            </p:blipFill>
            <p:spPr>
              <a:xfrm>
                <a:off x="582120" y="1604520"/>
                <a:ext cx="7718760" cy="4935240"/>
              </a:xfrm>
              <a:prstGeom prst="rect">
                <a:avLst/>
              </a:prstGeom>
            </p:spPr>
          </p:pic>
        </mc:Fallback>
      </mc:AlternateContent>
    </p:spTree>
    <p:extLst>
      <p:ext uri="{BB962C8B-B14F-4D97-AF65-F5344CB8AC3E}">
        <p14:creationId xmlns:p14="http://schemas.microsoft.com/office/powerpoint/2010/main" val="402293588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Διατήρηση της Ενέργειας</a:t>
            </a:r>
            <a:endParaRPr lang="el-GR"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738351" y="1371601"/>
                <a:ext cx="5052508" cy="4596492"/>
              </a:xfrm>
            </p:spPr>
            <p:txBody>
              <a:bodyPr/>
              <a:lstStyle/>
              <a:p>
                <a:r>
                  <a:rPr lang="el-GR" b="1" u="sng" dirty="0" smtClean="0"/>
                  <a:t>Παράδειγμα – Λύση:</a:t>
                </a:r>
              </a:p>
              <a:p>
                <a:pPr lvl="1"/>
                <a:r>
                  <a:rPr lang="el-GR" sz="1800" dirty="0"/>
                  <a:t>Μπάλας μάζας </a:t>
                </a:r>
                <a14:m>
                  <m:oMath xmlns:m="http://schemas.openxmlformats.org/officeDocument/2006/math">
                    <m:r>
                      <a:rPr lang="en-US" sz="1800" i="1" dirty="0">
                        <a:latin typeface="Cambria Math" panose="02040503050406030204" pitchFamily="18" charset="0"/>
                      </a:rPr>
                      <m:t>𝑚</m:t>
                    </m:r>
                  </m:oMath>
                </a14:m>
                <a:r>
                  <a:rPr lang="en-US" sz="1800" dirty="0"/>
                  <a:t> </a:t>
                </a:r>
                <a:r>
                  <a:rPr lang="el-GR" sz="1800" dirty="0"/>
                  <a:t>πέφτει από ύψος </a:t>
                </a:r>
                <a14:m>
                  <m:oMath xmlns:m="http://schemas.openxmlformats.org/officeDocument/2006/math">
                    <m:r>
                      <a:rPr lang="en-US" sz="1800" i="1" dirty="0">
                        <a:latin typeface="Cambria Math" panose="02040503050406030204" pitchFamily="18" charset="0"/>
                      </a:rPr>
                      <m:t>h</m:t>
                    </m:r>
                  </m:oMath>
                </a14:m>
                <a:r>
                  <a:rPr lang="el-GR" sz="1800" dirty="0"/>
                  <a:t>.</a:t>
                </a:r>
              </a:p>
              <a:p>
                <a:pPr lvl="2"/>
                <a:r>
                  <a:rPr lang="en-US" sz="1600" dirty="0"/>
                  <a:t>B) </a:t>
                </a:r>
                <a:r>
                  <a:rPr lang="el-GR" sz="1600" dirty="0"/>
                  <a:t>Υπολογίστε ξανά το Α) ερώτημα θεωρώντας ως σύστημα την μπάλα.</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738351" y="1371601"/>
                <a:ext cx="5052508" cy="4596492"/>
              </a:xfrm>
              <a:blipFill>
                <a:blip r:embed="rId2"/>
                <a:stretch>
                  <a:fillRect t="-1061"/>
                </a:stretch>
              </a:blipFill>
            </p:spPr>
            <p:txBody>
              <a:bodyPr/>
              <a:lstStyle/>
              <a:p>
                <a:r>
                  <a:rPr lang="en-US">
                    <a:noFill/>
                  </a:rPr>
                  <a:t> </a:t>
                </a:r>
              </a:p>
            </p:txBody>
          </p:sp>
        </mc:Fallback>
      </mc:AlternateContent>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43601" y="2412343"/>
            <a:ext cx="2609851" cy="4096556"/>
          </a:xfrm>
          <a:prstGeom prst="rect">
            <a:avLst/>
          </a:prstGeom>
        </p:spPr>
      </p:pic>
      <mc:AlternateContent xmlns:mc="http://schemas.openxmlformats.org/markup-compatibility/2006" xmlns:p14="http://schemas.microsoft.com/office/powerpoint/2010/main">
        <mc:Choice Requires="p14">
          <p:contentPart p14:bwMode="auto" r:id="rId4">
            <p14:nvContentPartPr>
              <p14:cNvPr id="5" name="Ink 4"/>
              <p14:cNvContentPartPr/>
              <p14:nvPr/>
            </p14:nvContentPartPr>
            <p14:xfrm>
              <a:off x="595440" y="2613600"/>
              <a:ext cx="7608960" cy="3957840"/>
            </p14:xfrm>
          </p:contentPart>
        </mc:Choice>
        <mc:Fallback xmlns="">
          <p:pic>
            <p:nvPicPr>
              <p:cNvPr id="5" name="Ink 4"/>
              <p:cNvPicPr/>
              <p:nvPr/>
            </p:nvPicPr>
            <p:blipFill>
              <a:blip r:embed="rId5"/>
              <a:stretch>
                <a:fillRect/>
              </a:stretch>
            </p:blipFill>
            <p:spPr>
              <a:xfrm>
                <a:off x="585720" y="2604600"/>
                <a:ext cx="7630920" cy="3979440"/>
              </a:xfrm>
              <a:prstGeom prst="rect">
                <a:avLst/>
              </a:prstGeom>
            </p:spPr>
          </p:pic>
        </mc:Fallback>
      </mc:AlternateContent>
    </p:spTree>
    <p:extLst>
      <p:ext uri="{BB962C8B-B14F-4D97-AF65-F5344CB8AC3E}">
        <p14:creationId xmlns:p14="http://schemas.microsoft.com/office/powerpoint/2010/main" val="408765814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15000" y="1524000"/>
            <a:ext cx="2957962" cy="4343400"/>
          </a:xfrm>
          <a:prstGeom prst="rect">
            <a:avLst/>
          </a:prstGeom>
        </p:spPr>
      </p:pic>
      <p:sp>
        <p:nvSpPr>
          <p:cNvPr id="2" name="Title 1"/>
          <p:cNvSpPr>
            <a:spLocks noGrp="1"/>
          </p:cNvSpPr>
          <p:nvPr>
            <p:ph type="title"/>
          </p:nvPr>
        </p:nvSpPr>
        <p:spPr/>
        <p:txBody>
          <a:bodyPr>
            <a:normAutofit fontScale="90000"/>
          </a:bodyPr>
          <a:lstStyle/>
          <a:p>
            <a:r>
              <a:rPr lang="el-GR" dirty="0" smtClean="0"/>
              <a:t>Διατήρηση της Ενέργειας</a:t>
            </a:r>
            <a:endParaRPr lang="el-GR"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738350" y="1371600"/>
                <a:ext cx="4976650" cy="5105250"/>
              </a:xfrm>
            </p:spPr>
            <p:txBody>
              <a:bodyPr>
                <a:normAutofit/>
              </a:bodyPr>
              <a:lstStyle/>
              <a:p>
                <a:r>
                  <a:rPr lang="el-GR" b="1" dirty="0" smtClean="0"/>
                  <a:t>Παράδειγμα:</a:t>
                </a:r>
              </a:p>
              <a:p>
                <a:pPr lvl="1"/>
                <a:r>
                  <a:rPr lang="el-GR" dirty="0" smtClean="0"/>
                  <a:t>Ένα σώμα μάζας </a:t>
                </a:r>
                <a14:m>
                  <m:oMath xmlns:m="http://schemas.openxmlformats.org/officeDocument/2006/math">
                    <m:r>
                      <a:rPr lang="el-GR" i="1" dirty="0" smtClean="0">
                        <a:latin typeface="Cambria Math" panose="02040503050406030204" pitchFamily="18" charset="0"/>
                      </a:rPr>
                      <m:t>6 </m:t>
                    </m:r>
                    <m:r>
                      <a:rPr lang="en-US" i="1" dirty="0" smtClean="0">
                        <a:latin typeface="Cambria Math" panose="02040503050406030204" pitchFamily="18" charset="0"/>
                      </a:rPr>
                      <m:t>𝑘𝑔</m:t>
                    </m:r>
                    <m:r>
                      <a:rPr lang="en-US" i="1" dirty="0" smtClean="0">
                        <a:latin typeface="Cambria Math" panose="02040503050406030204" pitchFamily="18" charset="0"/>
                      </a:rPr>
                      <m:t> </m:t>
                    </m:r>
                  </m:oMath>
                </a14:m>
                <a:r>
                  <a:rPr lang="el-GR" dirty="0" smtClean="0"/>
                  <a:t>σε αρχική ηρεμία κινείται προς τα δεξιά επάνω σε μια οριζόντια επιφάνεια λόγω σταθερής οριζόντιας δύναμης </a:t>
                </a:r>
                <a14:m>
                  <m:oMath xmlns:m="http://schemas.openxmlformats.org/officeDocument/2006/math">
                    <m:r>
                      <a:rPr lang="el-GR" i="1" dirty="0" smtClean="0">
                        <a:latin typeface="Cambria Math" panose="02040503050406030204" pitchFamily="18" charset="0"/>
                      </a:rPr>
                      <m:t>12 </m:t>
                    </m:r>
                    <m:r>
                      <m:rPr>
                        <m:sty m:val="p"/>
                      </m:rPr>
                      <a:rPr lang="el-GR" i="0" dirty="0" smtClean="0">
                        <a:latin typeface="Cambria Math" panose="02040503050406030204" pitchFamily="18" charset="0"/>
                      </a:rPr>
                      <m:t>Ν</m:t>
                    </m:r>
                  </m:oMath>
                </a14:m>
                <a:r>
                  <a:rPr lang="el-GR" dirty="0" smtClean="0"/>
                  <a:t>.</a:t>
                </a:r>
              </a:p>
              <a:p>
                <a:pPr lvl="2"/>
                <a:r>
                  <a:rPr lang="el-GR" dirty="0" smtClean="0"/>
                  <a:t>Α) Βρείτε την ταχύτητα του σώματος όταν αυτό μετατοπιστεί κατά </a:t>
                </a:r>
                <a14:m>
                  <m:oMath xmlns:m="http://schemas.openxmlformats.org/officeDocument/2006/math">
                    <m:r>
                      <a:rPr lang="el-GR" i="1" dirty="0" smtClean="0">
                        <a:latin typeface="Cambria Math" panose="02040503050406030204" pitchFamily="18" charset="0"/>
                      </a:rPr>
                      <m:t>3</m:t>
                    </m:r>
                    <m:r>
                      <a:rPr lang="en-US" i="1" dirty="0" smtClean="0">
                        <a:latin typeface="Cambria Math" panose="02040503050406030204" pitchFamily="18" charset="0"/>
                      </a:rPr>
                      <m:t> </m:t>
                    </m:r>
                    <m:r>
                      <a:rPr lang="en-US" i="1" dirty="0" smtClean="0">
                        <a:latin typeface="Cambria Math" panose="02040503050406030204" pitchFamily="18" charset="0"/>
                      </a:rPr>
                      <m:t>𝑚</m:t>
                    </m:r>
                  </m:oMath>
                </a14:m>
                <a:r>
                  <a:rPr lang="en-US" dirty="0" smtClean="0"/>
                  <a:t>, </a:t>
                </a:r>
                <a:r>
                  <a:rPr lang="el-GR" dirty="0" smtClean="0"/>
                  <a:t>εάν η επιφάνεια επαφής έχει συντελεστή τριβής ολίσθησης </a:t>
                </a:r>
                <a14:m>
                  <m:oMath xmlns:m="http://schemas.openxmlformats.org/officeDocument/2006/math">
                    <m:r>
                      <a:rPr lang="el-GR" i="1" dirty="0" smtClean="0">
                        <a:latin typeface="Cambria Math" panose="02040503050406030204" pitchFamily="18" charset="0"/>
                      </a:rPr>
                      <m:t>0.15</m:t>
                    </m:r>
                  </m:oMath>
                </a14:m>
                <a:endParaRPr lang="el-GR" dirty="0" smtClean="0"/>
              </a:p>
              <a:p>
                <a:pPr lvl="2"/>
                <a:r>
                  <a:rPr lang="el-GR" dirty="0" smtClean="0"/>
                  <a:t>Β) Αν η δύναμη ασκείται υπό γωνία </a:t>
                </a:r>
                <a14:m>
                  <m:oMath xmlns:m="http://schemas.openxmlformats.org/officeDocument/2006/math">
                    <m:r>
                      <a:rPr lang="el-GR" i="1" dirty="0" smtClean="0">
                        <a:latin typeface="Cambria Math" panose="02040503050406030204" pitchFamily="18" charset="0"/>
                      </a:rPr>
                      <m:t>𝜃</m:t>
                    </m:r>
                  </m:oMath>
                </a14:m>
                <a:r>
                  <a:rPr lang="el-GR" dirty="0" smtClean="0"/>
                  <a:t>, ποια θα είναι αυτή η γωνία ώστε η ταχύτητα του σώματος μετά από </a:t>
                </a:r>
                <a14:m>
                  <m:oMath xmlns:m="http://schemas.openxmlformats.org/officeDocument/2006/math">
                    <m:r>
                      <a:rPr lang="el-GR" i="1" dirty="0" smtClean="0">
                        <a:latin typeface="Cambria Math" panose="02040503050406030204" pitchFamily="18" charset="0"/>
                      </a:rPr>
                      <m:t>3 </m:t>
                    </m:r>
                    <m:r>
                      <a:rPr lang="en-US" i="1" dirty="0" smtClean="0">
                        <a:latin typeface="Cambria Math" panose="02040503050406030204" pitchFamily="18" charset="0"/>
                      </a:rPr>
                      <m:t>𝑚</m:t>
                    </m:r>
                  </m:oMath>
                </a14:m>
                <a:r>
                  <a:rPr lang="en-US" dirty="0" smtClean="0"/>
                  <a:t> </a:t>
                </a:r>
                <a:r>
                  <a:rPr lang="el-GR" dirty="0" smtClean="0"/>
                  <a:t>να είναι η μέγιστη;</a:t>
                </a:r>
                <a:endParaRPr lang="el-GR"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738350" y="1371600"/>
                <a:ext cx="4976650" cy="5105250"/>
              </a:xfrm>
              <a:blipFill rotWithShape="0">
                <a:blip r:embed="rId3"/>
                <a:stretch>
                  <a:fillRect t="-956" r="-1346"/>
                </a:stretch>
              </a:blipFill>
            </p:spPr>
            <p:txBody>
              <a:bodyPr/>
              <a:lstStyle/>
              <a:p>
                <a:r>
                  <a:rPr lang="el-GR">
                    <a:noFill/>
                  </a:rPr>
                  <a:t> </a:t>
                </a:r>
              </a:p>
            </p:txBody>
          </p:sp>
        </mc:Fallback>
      </mc:AlternateContent>
      <mc:AlternateContent xmlns:mc="http://schemas.openxmlformats.org/markup-compatibility/2006" xmlns:p14="http://schemas.microsoft.com/office/powerpoint/2010/main">
        <mc:Choice Requires="p14">
          <p:contentPart p14:bwMode="auto" r:id="rId4">
            <p14:nvContentPartPr>
              <p14:cNvPr id="5" name="Ink 4"/>
              <p14:cNvContentPartPr/>
              <p14:nvPr/>
            </p14:nvContentPartPr>
            <p14:xfrm>
              <a:off x="7251840" y="3081960"/>
              <a:ext cx="274680" cy="2496600"/>
            </p14:xfrm>
          </p:contentPart>
        </mc:Choice>
        <mc:Fallback xmlns="">
          <p:pic>
            <p:nvPicPr>
              <p:cNvPr id="5" name="Ink 4"/>
              <p:cNvPicPr/>
              <p:nvPr/>
            </p:nvPicPr>
            <p:blipFill>
              <a:blip r:embed="rId5"/>
              <a:stretch>
                <a:fillRect/>
              </a:stretch>
            </p:blipFill>
            <p:spPr>
              <a:xfrm>
                <a:off x="7244640" y="3071880"/>
                <a:ext cx="294840" cy="2519640"/>
              </a:xfrm>
              <a:prstGeom prst="rect">
                <a:avLst/>
              </a:prstGeom>
            </p:spPr>
          </p:pic>
        </mc:Fallback>
      </mc:AlternateContent>
    </p:spTree>
    <p:extLst>
      <p:ext uri="{BB962C8B-B14F-4D97-AF65-F5344CB8AC3E}">
        <p14:creationId xmlns:p14="http://schemas.microsoft.com/office/powerpoint/2010/main" val="107068188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22777" y="1012953"/>
            <a:ext cx="2957962" cy="2177951"/>
          </a:xfrm>
          <a:prstGeom prst="rect">
            <a:avLst/>
          </a:prstGeom>
        </p:spPr>
      </p:pic>
      <p:sp>
        <p:nvSpPr>
          <p:cNvPr id="2" name="Title 1"/>
          <p:cNvSpPr>
            <a:spLocks noGrp="1"/>
          </p:cNvSpPr>
          <p:nvPr>
            <p:ph type="title"/>
          </p:nvPr>
        </p:nvSpPr>
        <p:spPr/>
        <p:txBody>
          <a:bodyPr>
            <a:normAutofit fontScale="90000"/>
          </a:bodyPr>
          <a:lstStyle/>
          <a:p>
            <a:r>
              <a:rPr lang="el-GR" dirty="0" smtClean="0"/>
              <a:t>Διατήρηση της Ενέργειας</a:t>
            </a:r>
            <a:endParaRPr lang="el-GR" dirty="0"/>
          </a:p>
        </p:txBody>
      </p:sp>
      <p:sp>
        <p:nvSpPr>
          <p:cNvPr id="3" name="Content Placeholder 2"/>
          <p:cNvSpPr>
            <a:spLocks noGrp="1"/>
          </p:cNvSpPr>
          <p:nvPr>
            <p:ph idx="1"/>
          </p:nvPr>
        </p:nvSpPr>
        <p:spPr>
          <a:xfrm>
            <a:off x="738350" y="1371600"/>
            <a:ext cx="5129050" cy="4153348"/>
          </a:xfrm>
        </p:spPr>
        <p:txBody>
          <a:bodyPr>
            <a:normAutofit/>
          </a:bodyPr>
          <a:lstStyle/>
          <a:p>
            <a:r>
              <a:rPr lang="el-GR" b="1" dirty="0" smtClean="0"/>
              <a:t>Παράδειγμα – Λύση:</a:t>
            </a:r>
          </a:p>
          <a:p>
            <a:pPr lvl="1"/>
            <a:r>
              <a:rPr lang="el-GR" sz="1600" dirty="0" smtClean="0"/>
              <a:t>Ένα σώμα μάζας 6 </a:t>
            </a:r>
            <a:r>
              <a:rPr lang="en-US" sz="1600" dirty="0" smtClean="0"/>
              <a:t>kg </a:t>
            </a:r>
            <a:r>
              <a:rPr lang="el-GR" sz="1600" dirty="0" smtClean="0"/>
              <a:t>σε αρχική ηρεμία κινείται προς τα δεξιά επάνω σε μια οριζόντια επιφάνεια λόγω σταθερής οριζόντιας δύναμης 12 Ν.</a:t>
            </a:r>
          </a:p>
          <a:p>
            <a:pPr lvl="2"/>
            <a:r>
              <a:rPr lang="el-GR" sz="1400" dirty="0" smtClean="0"/>
              <a:t>Α) Βρείτε την ταχύτητα του σώματος όταν αυτό μετατοπιστεί κατά 3</a:t>
            </a:r>
            <a:r>
              <a:rPr lang="en-US" sz="1400" dirty="0" smtClean="0"/>
              <a:t> m, </a:t>
            </a:r>
            <a:r>
              <a:rPr lang="el-GR" sz="1400" dirty="0" smtClean="0"/>
              <a:t>εάν η επιφάνεια επαφής έχει συντελεστή τριβής ολίσθησης 0.15</a:t>
            </a:r>
          </a:p>
        </p:txBody>
      </p:sp>
      <mc:AlternateContent xmlns:mc="http://schemas.openxmlformats.org/markup-compatibility/2006" xmlns:p14="http://schemas.microsoft.com/office/powerpoint/2010/main">
        <mc:Choice Requires="p14">
          <p:contentPart p14:bwMode="auto" r:id="rId3">
            <p14:nvContentPartPr>
              <p14:cNvPr id="5" name="Ink 4"/>
              <p14:cNvContentPartPr/>
              <p14:nvPr/>
            </p14:nvContentPartPr>
            <p14:xfrm>
              <a:off x="586080" y="756720"/>
              <a:ext cx="8073360" cy="5765040"/>
            </p14:xfrm>
          </p:contentPart>
        </mc:Choice>
        <mc:Fallback xmlns="">
          <p:pic>
            <p:nvPicPr>
              <p:cNvPr id="5" name="Ink 4"/>
              <p:cNvPicPr/>
              <p:nvPr/>
            </p:nvPicPr>
            <p:blipFill>
              <a:blip r:embed="rId4"/>
              <a:stretch>
                <a:fillRect/>
              </a:stretch>
            </p:blipFill>
            <p:spPr>
              <a:xfrm>
                <a:off x="576000" y="748440"/>
                <a:ext cx="8095320" cy="5784480"/>
              </a:xfrm>
              <a:prstGeom prst="rect">
                <a:avLst/>
              </a:prstGeom>
            </p:spPr>
          </p:pic>
        </mc:Fallback>
      </mc:AlternateContent>
    </p:spTree>
    <p:extLst>
      <p:ext uri="{BB962C8B-B14F-4D97-AF65-F5344CB8AC3E}">
        <p14:creationId xmlns:p14="http://schemas.microsoft.com/office/powerpoint/2010/main" val="192113692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l-GR" dirty="0" smtClean="0"/>
              <a:t>Φυσική για Μηχανικούς</a:t>
            </a:r>
            <a:endParaRPr lang="el-GR" dirty="0"/>
          </a:p>
        </p:txBody>
      </p:sp>
      <p:sp>
        <p:nvSpPr>
          <p:cNvPr id="3" name="Subtitle 2"/>
          <p:cNvSpPr>
            <a:spLocks noGrp="1"/>
          </p:cNvSpPr>
          <p:nvPr>
            <p:ph type="subTitle" idx="1"/>
          </p:nvPr>
        </p:nvSpPr>
        <p:spPr/>
        <p:txBody>
          <a:bodyPr>
            <a:normAutofit/>
          </a:bodyPr>
          <a:lstStyle/>
          <a:p>
            <a:r>
              <a:rPr lang="el-GR" b="1" dirty="0" smtClean="0">
                <a:effectLst>
                  <a:outerShdw blurRad="38100" dist="38100" dir="2700000" algn="tl">
                    <a:srgbClr val="000000">
                      <a:alpha val="43137"/>
                    </a:srgbClr>
                  </a:outerShdw>
                </a:effectLst>
              </a:rPr>
              <a:t>Ενέργεια Συστήματος</a:t>
            </a:r>
          </a:p>
          <a:p>
            <a:endParaRPr lang="el-GR" dirty="0"/>
          </a:p>
        </p:txBody>
      </p:sp>
      <p:sp>
        <p:nvSpPr>
          <p:cNvPr id="5" name="TextBox 4"/>
          <p:cNvSpPr txBox="1"/>
          <p:nvPr/>
        </p:nvSpPr>
        <p:spPr>
          <a:xfrm>
            <a:off x="152400" y="4863405"/>
            <a:ext cx="4285172" cy="1061829"/>
          </a:xfrm>
          <a:prstGeom prst="rect">
            <a:avLst/>
          </a:prstGeom>
          <a:noFill/>
        </p:spPr>
        <p:txBody>
          <a:bodyPr wrap="square" rtlCol="0">
            <a:spAutoFit/>
          </a:bodyPr>
          <a:lstStyle/>
          <a:p>
            <a:pPr algn="just"/>
            <a:r>
              <a:rPr lang="el-GR" sz="1050" dirty="0">
                <a:solidFill>
                  <a:srgbClr val="FF0000"/>
                </a:solidFill>
                <a:latin typeface="Cambria" panose="02040503050406030204" pitchFamily="18" charset="0"/>
              </a:rPr>
              <a:t>Εικόνα</a:t>
            </a:r>
            <a:r>
              <a:rPr lang="el-GR" sz="1050" dirty="0" smtClean="0">
                <a:solidFill>
                  <a:srgbClr val="FF0000"/>
                </a:solidFill>
                <a:latin typeface="Cambria" panose="02040503050406030204" pitchFamily="18" charset="0"/>
              </a:rPr>
              <a:t>:</a:t>
            </a:r>
            <a:r>
              <a:rPr lang="en-US" sz="1050" dirty="0" smtClean="0">
                <a:solidFill>
                  <a:srgbClr val="FF0000"/>
                </a:solidFill>
                <a:latin typeface="Cambria" panose="02040503050406030204" pitchFamily="18" charset="0"/>
              </a:rPr>
              <a:t> </a:t>
            </a:r>
            <a:r>
              <a:rPr lang="el-GR" sz="1050" dirty="0" smtClean="0">
                <a:solidFill>
                  <a:srgbClr val="FF0000"/>
                </a:solidFill>
                <a:latin typeface="Cambria" panose="02040503050406030204" pitchFamily="18" charset="0"/>
              </a:rPr>
              <a:t>Στη </a:t>
            </a:r>
            <a:r>
              <a:rPr lang="el-GR" sz="1050" dirty="0">
                <a:solidFill>
                  <a:srgbClr val="FF0000"/>
                </a:solidFill>
                <a:latin typeface="Cambria" panose="02040503050406030204" pitchFamily="18" charset="0"/>
              </a:rPr>
              <a:t>φυσική, η ενέργεια είναι μια ιδιότητα των αντικειμένων που </a:t>
            </a:r>
            <a:r>
              <a:rPr lang="el-GR" sz="1050" dirty="0" smtClean="0">
                <a:solidFill>
                  <a:srgbClr val="FF0000"/>
                </a:solidFill>
                <a:latin typeface="Cambria" panose="02040503050406030204" pitchFamily="18" charset="0"/>
              </a:rPr>
              <a:t>μπορεί </a:t>
            </a:r>
            <a:r>
              <a:rPr lang="el-GR" sz="1050" dirty="0">
                <a:solidFill>
                  <a:srgbClr val="FF0000"/>
                </a:solidFill>
                <a:latin typeface="Cambria" panose="02040503050406030204" pitchFamily="18" charset="0"/>
              </a:rPr>
              <a:t>να </a:t>
            </a:r>
            <a:r>
              <a:rPr lang="el-GR" sz="1050" dirty="0" smtClean="0">
                <a:solidFill>
                  <a:srgbClr val="FF0000"/>
                </a:solidFill>
                <a:latin typeface="Cambria" panose="02040503050406030204" pitchFamily="18" charset="0"/>
              </a:rPr>
              <a:t>μεταφερθεί </a:t>
            </a:r>
            <a:r>
              <a:rPr lang="el-GR" sz="1050" dirty="0">
                <a:solidFill>
                  <a:srgbClr val="FF0000"/>
                </a:solidFill>
                <a:latin typeface="Cambria" panose="02040503050406030204" pitchFamily="18" charset="0"/>
              </a:rPr>
              <a:t>σε άλλα αντικείμενα ή να μετατραπεί σε διάφορες μορφές, αλλά δεν μπορεί να δημιουργηθεί ή να καταστραφεί. </a:t>
            </a:r>
            <a:r>
              <a:rPr lang="el-GR" sz="1050" dirty="0" smtClean="0">
                <a:solidFill>
                  <a:srgbClr val="FF0000"/>
                </a:solidFill>
                <a:latin typeface="Cambria" panose="02040503050406030204" pitchFamily="18" charset="0"/>
              </a:rPr>
              <a:t>Η </a:t>
            </a:r>
            <a:r>
              <a:rPr lang="el-GR" sz="1050" dirty="0">
                <a:solidFill>
                  <a:srgbClr val="FF0000"/>
                </a:solidFill>
                <a:latin typeface="Cambria" panose="02040503050406030204" pitchFamily="18" charset="0"/>
              </a:rPr>
              <a:t>"ικανότητα ενός συστήματος να </a:t>
            </a:r>
            <a:r>
              <a:rPr lang="el-GR" sz="1050" dirty="0" smtClean="0">
                <a:solidFill>
                  <a:srgbClr val="FF0000"/>
                </a:solidFill>
                <a:latin typeface="Cambria" panose="02040503050406030204" pitchFamily="18" charset="0"/>
              </a:rPr>
              <a:t>παράγει </a:t>
            </a:r>
            <a:r>
              <a:rPr lang="el-GR" sz="1050" dirty="0">
                <a:solidFill>
                  <a:srgbClr val="FF0000"/>
                </a:solidFill>
                <a:latin typeface="Cambria" panose="02040503050406030204" pitchFamily="18" charset="0"/>
              </a:rPr>
              <a:t>έργο" είναι μια κοινή περιγραφή, αλλά είναι δύσκολο να δοθεί </a:t>
            </a:r>
            <a:r>
              <a:rPr lang="el-GR" sz="1050" dirty="0" smtClean="0">
                <a:solidFill>
                  <a:srgbClr val="FF0000"/>
                </a:solidFill>
                <a:latin typeface="Cambria" panose="02040503050406030204" pitchFamily="18" charset="0"/>
              </a:rPr>
              <a:t>ένας ενιαίος συνολικός ορισμός </a:t>
            </a:r>
            <a:r>
              <a:rPr lang="el-GR" sz="1050" dirty="0">
                <a:solidFill>
                  <a:srgbClr val="FF0000"/>
                </a:solidFill>
                <a:latin typeface="Cambria" panose="02040503050406030204" pitchFamily="18" charset="0"/>
              </a:rPr>
              <a:t>της ενέργειας, </a:t>
            </a:r>
            <a:r>
              <a:rPr lang="el-GR" sz="1050" dirty="0" smtClean="0">
                <a:solidFill>
                  <a:srgbClr val="FF0000"/>
                </a:solidFill>
                <a:latin typeface="Cambria" panose="02040503050406030204" pitchFamily="18" charset="0"/>
              </a:rPr>
              <a:t>εξαιτίας των πολλών μορφών </a:t>
            </a:r>
            <a:r>
              <a:rPr lang="el-GR" sz="1050" dirty="0">
                <a:solidFill>
                  <a:srgbClr val="FF0000"/>
                </a:solidFill>
                <a:latin typeface="Cambria" panose="02040503050406030204" pitchFamily="18" charset="0"/>
              </a:rPr>
              <a:t>της.</a:t>
            </a:r>
            <a:endParaRPr lang="en-US" sz="1050" dirty="0" smtClean="0">
              <a:solidFill>
                <a:srgbClr val="FF0000"/>
              </a:solidFill>
              <a:latin typeface="Cambria" panose="02040503050406030204" pitchFamily="18"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1450" y="1371601"/>
            <a:ext cx="4266121" cy="3491804"/>
          </a:xfrm>
          <a:prstGeom prst="rect">
            <a:avLst/>
          </a:prstGeom>
        </p:spPr>
      </p:pic>
    </p:spTree>
    <p:extLst>
      <p:ext uri="{BB962C8B-B14F-4D97-AF65-F5344CB8AC3E}">
        <p14:creationId xmlns:p14="http://schemas.microsoft.com/office/powerpoint/2010/main" val="237980904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22777" y="1012953"/>
            <a:ext cx="2957962" cy="2177951"/>
          </a:xfrm>
          <a:prstGeom prst="rect">
            <a:avLst/>
          </a:prstGeom>
        </p:spPr>
      </p:pic>
      <p:sp>
        <p:nvSpPr>
          <p:cNvPr id="2" name="Title 1"/>
          <p:cNvSpPr>
            <a:spLocks noGrp="1"/>
          </p:cNvSpPr>
          <p:nvPr>
            <p:ph type="title"/>
          </p:nvPr>
        </p:nvSpPr>
        <p:spPr/>
        <p:txBody>
          <a:bodyPr>
            <a:normAutofit fontScale="90000"/>
          </a:bodyPr>
          <a:lstStyle/>
          <a:p>
            <a:r>
              <a:rPr lang="el-GR" dirty="0" smtClean="0"/>
              <a:t>Διατήρηση της Ενέργειας</a:t>
            </a:r>
            <a:endParaRPr lang="el-GR" dirty="0"/>
          </a:p>
        </p:txBody>
      </p:sp>
      <p:sp>
        <p:nvSpPr>
          <p:cNvPr id="3" name="Content Placeholder 2"/>
          <p:cNvSpPr>
            <a:spLocks noGrp="1"/>
          </p:cNvSpPr>
          <p:nvPr>
            <p:ph idx="1"/>
          </p:nvPr>
        </p:nvSpPr>
        <p:spPr>
          <a:xfrm>
            <a:off x="738350" y="1371600"/>
            <a:ext cx="5129050" cy="4153348"/>
          </a:xfrm>
        </p:spPr>
        <p:txBody>
          <a:bodyPr>
            <a:normAutofit/>
          </a:bodyPr>
          <a:lstStyle/>
          <a:p>
            <a:r>
              <a:rPr lang="el-GR" b="1" dirty="0" smtClean="0"/>
              <a:t>Παράδειγμα – Λύση:</a:t>
            </a:r>
          </a:p>
          <a:p>
            <a:pPr lvl="1"/>
            <a:r>
              <a:rPr lang="el-GR" sz="1600" dirty="0" smtClean="0"/>
              <a:t>Ένα σώμα μάζας 6 </a:t>
            </a:r>
            <a:r>
              <a:rPr lang="en-US" sz="1600" dirty="0" smtClean="0"/>
              <a:t>kg </a:t>
            </a:r>
            <a:r>
              <a:rPr lang="el-GR" sz="1600" dirty="0" smtClean="0"/>
              <a:t>σε αρχική ηρεμία κινείται προς τα δεξιά επάνω σε μια οριζόντια επιφάνεια λόγω σταθερής οριζόντιας δύναμης 12 Ν.</a:t>
            </a:r>
          </a:p>
          <a:p>
            <a:pPr lvl="2"/>
            <a:r>
              <a:rPr lang="el-GR" sz="1400" dirty="0" smtClean="0"/>
              <a:t>Α) Βρείτε την ταχύτητα του σώματος όταν αυτό μετατοπιστεί κατά 3</a:t>
            </a:r>
            <a:r>
              <a:rPr lang="en-US" sz="1400" dirty="0" smtClean="0"/>
              <a:t> m, </a:t>
            </a:r>
            <a:r>
              <a:rPr lang="el-GR" sz="1400" dirty="0" smtClean="0"/>
              <a:t>εάν η επιφάνεια επαφής έχει συντελεστή τριβής ολίσθησης 0.15</a:t>
            </a:r>
          </a:p>
        </p:txBody>
      </p:sp>
      <mc:AlternateContent xmlns:mc="http://schemas.openxmlformats.org/markup-compatibility/2006">
        <mc:Choice xmlns:p14="http://schemas.microsoft.com/office/powerpoint/2010/main" Requires="p14">
          <p:contentPart p14:bwMode="auto" r:id="rId3">
            <p14:nvContentPartPr>
              <p14:cNvPr id="5" name="Ink 4"/>
              <p14:cNvContentPartPr/>
              <p14:nvPr/>
            </p14:nvContentPartPr>
            <p14:xfrm>
              <a:off x="679680" y="716720"/>
              <a:ext cx="7750800" cy="5662440"/>
            </p14:xfrm>
          </p:contentPart>
        </mc:Choice>
        <mc:Fallback>
          <p:pic>
            <p:nvPicPr>
              <p:cNvPr id="5" name="Ink 4"/>
              <p:cNvPicPr/>
              <p:nvPr/>
            </p:nvPicPr>
            <p:blipFill>
              <a:blip r:embed="rId4"/>
              <a:stretch>
                <a:fillRect/>
              </a:stretch>
            </p:blipFill>
            <p:spPr>
              <a:xfrm>
                <a:off x="668880" y="706640"/>
                <a:ext cx="7772760" cy="5685120"/>
              </a:xfrm>
              <a:prstGeom prst="rect">
                <a:avLst/>
              </a:prstGeom>
            </p:spPr>
          </p:pic>
        </mc:Fallback>
      </mc:AlternateContent>
      <p:sp>
        <p:nvSpPr>
          <p:cNvPr id="6" name="Rounded Rectangle 5"/>
          <p:cNvSpPr/>
          <p:nvPr/>
        </p:nvSpPr>
        <p:spPr>
          <a:xfrm>
            <a:off x="5043947" y="5928851"/>
            <a:ext cx="3636791" cy="54862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600" dirty="0" smtClean="0"/>
              <a:t>Λύστε το ξανά θεωρώντας ως σύστημα το σώμα και την οριζόντια επιφάνεια!</a:t>
            </a:r>
            <a:endParaRPr lang="en-US" sz="1600" dirty="0"/>
          </a:p>
        </p:txBody>
      </p:sp>
    </p:spTree>
    <p:extLst>
      <p:ext uri="{BB962C8B-B14F-4D97-AF65-F5344CB8AC3E}">
        <p14:creationId xmlns:p14="http://schemas.microsoft.com/office/powerpoint/2010/main" val="82354313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l-GR" dirty="0" smtClean="0"/>
              <a:t>Συνεχίζεται... </a:t>
            </a:r>
            <a:r>
              <a:rPr lang="el-GR" dirty="0" smtClean="0">
                <a:sym typeface="Wingdings" panose="05000000000000000000" pitchFamily="2" charset="2"/>
              </a:rPr>
              <a:t></a:t>
            </a:r>
            <a:endParaRPr lang="el-GR" dirty="0"/>
          </a:p>
        </p:txBody>
      </p:sp>
    </p:spTree>
    <p:extLst>
      <p:ext uri="{BB962C8B-B14F-4D97-AF65-F5344CB8AC3E}">
        <p14:creationId xmlns:p14="http://schemas.microsoft.com/office/powerpoint/2010/main" val="405819019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722864"/>
            <a:ext cx="7696200" cy="648736"/>
          </a:xfrm>
        </p:spPr>
        <p:txBody>
          <a:bodyPr>
            <a:normAutofit fontScale="90000"/>
          </a:bodyPr>
          <a:lstStyle/>
          <a:p>
            <a:r>
              <a:rPr lang="el-GR" dirty="0"/>
              <a:t>Ενέργεια Συστήματος</a:t>
            </a:r>
            <a:r>
              <a:rPr lang="en-US" dirty="0"/>
              <a:t> (</a:t>
            </a:r>
            <a:r>
              <a:rPr lang="el-GR" dirty="0"/>
              <a:t>επανάληψη…)</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762000" y="1365380"/>
                <a:ext cx="8077200" cy="5181600"/>
              </a:xfrm>
            </p:spPr>
            <p:txBody>
              <a:bodyPr>
                <a:normAutofit/>
              </a:bodyPr>
              <a:lstStyle/>
              <a:p>
                <a:r>
                  <a:rPr lang="el-GR" sz="2200" dirty="0" smtClean="0"/>
                  <a:t>Το </a:t>
                </a:r>
                <a:r>
                  <a:rPr lang="el-GR" sz="2200" b="1" dirty="0"/>
                  <a:t>έργο </a:t>
                </a:r>
                <a:r>
                  <a:rPr lang="en-US" sz="2200" b="1" dirty="0"/>
                  <a:t>W </a:t>
                </a:r>
                <a:r>
                  <a:rPr lang="el-GR" sz="2200" dirty="0"/>
                  <a:t>που παράγεται </a:t>
                </a:r>
                <a:r>
                  <a:rPr lang="el-GR" sz="2200" dirty="0" smtClean="0"/>
                  <a:t>σε </a:t>
                </a:r>
                <a:r>
                  <a:rPr lang="el-GR" sz="2200" dirty="0"/>
                  <a:t>σύστημα από </a:t>
                </a:r>
                <a:r>
                  <a:rPr lang="el-GR" sz="2200" dirty="0" smtClean="0"/>
                  <a:t>δύναμη </a:t>
                </a:r>
                <a:r>
                  <a:rPr lang="el-GR" sz="2200" dirty="0"/>
                  <a:t>που ασκείται </a:t>
                </a:r>
                <a:r>
                  <a:rPr lang="el-GR" sz="2200" dirty="0" smtClean="0"/>
                  <a:t>σε αυτό ορίζεται </a:t>
                </a:r>
                <a:r>
                  <a:rPr lang="el-GR" sz="2200" dirty="0"/>
                  <a:t>ως</a:t>
                </a:r>
              </a:p>
              <a:p>
                <a:pPr marL="365760" lvl="1" indent="0">
                  <a:buNone/>
                </a:pPr>
                <a14:m>
                  <m:oMathPara xmlns:m="http://schemas.openxmlformats.org/officeDocument/2006/math">
                    <m:oMathParaPr>
                      <m:jc m:val="centerGroup"/>
                    </m:oMathParaPr>
                    <m:oMath xmlns:m="http://schemas.openxmlformats.org/officeDocument/2006/math">
                      <m:r>
                        <a:rPr lang="en-US" b="1" i="1">
                          <a:latin typeface="Cambria Math" panose="02040503050406030204" pitchFamily="18" charset="0"/>
                        </a:rPr>
                        <m:t>𝑾</m:t>
                      </m:r>
                      <m:r>
                        <a:rPr lang="en-US" b="1" i="1">
                          <a:latin typeface="Cambria Math" panose="02040503050406030204" pitchFamily="18" charset="0"/>
                        </a:rPr>
                        <m:t> ≡</m:t>
                      </m:r>
                      <m:r>
                        <a:rPr lang="en-US" b="1" i="1">
                          <a:latin typeface="Cambria Math" panose="02040503050406030204" pitchFamily="18" charset="0"/>
                          <a:ea typeface="Cambria Math" panose="02040503050406030204" pitchFamily="18" charset="0"/>
                        </a:rPr>
                        <m:t>𝑭</m:t>
                      </m:r>
                      <m:r>
                        <a:rPr lang="el-GR" b="1">
                          <a:latin typeface="Cambria Math" panose="02040503050406030204" pitchFamily="18" charset="0"/>
                          <a:ea typeface="Cambria Math" panose="02040503050406030204" pitchFamily="18" charset="0"/>
                        </a:rPr>
                        <m:t> </m:t>
                      </m:r>
                      <m:r>
                        <a:rPr lang="el-GR" b="1">
                          <a:latin typeface="Cambria Math" panose="02040503050406030204" pitchFamily="18" charset="0"/>
                          <a:ea typeface="Cambria Math" panose="02040503050406030204" pitchFamily="18" charset="0"/>
                        </a:rPr>
                        <m:t>𝚫</m:t>
                      </m:r>
                      <m:r>
                        <a:rPr lang="en-US" b="1">
                          <a:latin typeface="Cambria Math" panose="02040503050406030204" pitchFamily="18" charset="0"/>
                          <a:ea typeface="Cambria Math" panose="02040503050406030204" pitchFamily="18" charset="0"/>
                        </a:rPr>
                        <m:t>𝐫</m:t>
                      </m:r>
                      <m:r>
                        <a:rPr lang="el-GR" b="1">
                          <a:latin typeface="Cambria Math" panose="02040503050406030204" pitchFamily="18" charset="0"/>
                          <a:ea typeface="Cambria Math" panose="02040503050406030204" pitchFamily="18" charset="0"/>
                        </a:rPr>
                        <m:t> </m:t>
                      </m:r>
                      <m:r>
                        <a:rPr lang="en-US" b="1">
                          <a:latin typeface="Cambria Math" panose="02040503050406030204" pitchFamily="18" charset="0"/>
                          <a:ea typeface="Cambria Math" panose="02040503050406030204" pitchFamily="18" charset="0"/>
                        </a:rPr>
                        <m:t>𝐜𝐨𝐬</m:t>
                      </m:r>
                      <m:d>
                        <m:dPr>
                          <m:ctrlPr>
                            <a:rPr lang="en-US" b="1" i="1">
                              <a:latin typeface="Cambria Math" panose="02040503050406030204" pitchFamily="18" charset="0"/>
                              <a:ea typeface="Cambria Math" panose="02040503050406030204" pitchFamily="18" charset="0"/>
                            </a:rPr>
                          </m:ctrlPr>
                        </m:dPr>
                        <m:e>
                          <m:r>
                            <a:rPr lang="el-GR" b="1">
                              <a:latin typeface="Cambria Math" panose="02040503050406030204" pitchFamily="18" charset="0"/>
                              <a:ea typeface="Cambria Math" panose="02040503050406030204" pitchFamily="18" charset="0"/>
                            </a:rPr>
                            <m:t>𝛉</m:t>
                          </m:r>
                        </m:e>
                      </m:d>
                      <m:r>
                        <a:rPr lang="el-GR" b="1" i="0" smtClean="0">
                          <a:latin typeface="Cambria Math" panose="02040503050406030204" pitchFamily="18" charset="0"/>
                          <a:ea typeface="Cambria Math" panose="02040503050406030204" pitchFamily="18" charset="0"/>
                        </a:rPr>
                        <m:t>=</m:t>
                      </m:r>
                      <m:acc>
                        <m:accPr>
                          <m:chr m:val="⃗"/>
                          <m:ctrlPr>
                            <a:rPr lang="el-GR" b="1" i="1" smtClean="0">
                              <a:latin typeface="Cambria Math" panose="02040503050406030204" pitchFamily="18" charset="0"/>
                              <a:ea typeface="Cambria Math" panose="02040503050406030204" pitchFamily="18" charset="0"/>
                            </a:rPr>
                          </m:ctrlPr>
                        </m:accPr>
                        <m:e>
                          <m:r>
                            <a:rPr lang="en-US" b="1" i="1" smtClean="0">
                              <a:latin typeface="Cambria Math" panose="02040503050406030204" pitchFamily="18" charset="0"/>
                              <a:ea typeface="Cambria Math" panose="02040503050406030204" pitchFamily="18" charset="0"/>
                            </a:rPr>
                            <m:t>𝑭</m:t>
                          </m:r>
                        </m:e>
                      </m:acc>
                      <m:r>
                        <a:rPr lang="en-US" b="1" i="1" smtClean="0">
                          <a:latin typeface="Cambria Math" panose="02040503050406030204" pitchFamily="18" charset="0"/>
                          <a:ea typeface="Cambria Math" panose="02040503050406030204" pitchFamily="18" charset="0"/>
                        </a:rPr>
                        <m:t>∙</m:t>
                      </m:r>
                      <m:r>
                        <a:rPr lang="el-GR" b="1" i="0" smtClean="0">
                          <a:latin typeface="Cambria Math" panose="02040503050406030204" pitchFamily="18" charset="0"/>
                          <a:ea typeface="Cambria Math" panose="02040503050406030204" pitchFamily="18" charset="0"/>
                        </a:rPr>
                        <m:t>𝚫</m:t>
                      </m:r>
                      <m:acc>
                        <m:accPr>
                          <m:chr m:val="⃗"/>
                          <m:ctrlPr>
                            <a:rPr lang="en-US" b="1" i="1" smtClean="0">
                              <a:latin typeface="Cambria Math" panose="02040503050406030204" pitchFamily="18" charset="0"/>
                              <a:ea typeface="Cambria Math" panose="02040503050406030204" pitchFamily="18" charset="0"/>
                            </a:rPr>
                          </m:ctrlPr>
                        </m:accPr>
                        <m:e>
                          <m:r>
                            <a:rPr lang="en-US" b="1" i="1" smtClean="0">
                              <a:latin typeface="Cambria Math" panose="02040503050406030204" pitchFamily="18" charset="0"/>
                              <a:ea typeface="Cambria Math" panose="02040503050406030204" pitchFamily="18" charset="0"/>
                            </a:rPr>
                            <m:t>𝒓</m:t>
                          </m:r>
                        </m:e>
                      </m:acc>
                    </m:oMath>
                  </m:oMathPara>
                </a14:m>
                <a:endParaRPr lang="el-GR" b="1" dirty="0"/>
              </a:p>
              <a:p>
                <a:r>
                  <a:rPr lang="el-GR" sz="2200" dirty="0" smtClean="0">
                    <a:ea typeface="Cambria Math" panose="02040503050406030204" pitchFamily="18" charset="0"/>
                  </a:rPr>
                  <a:t>Έργο δύναμης μεταβαλλόμενου μέτρου</a:t>
                </a:r>
                <a:br>
                  <a:rPr lang="el-GR" sz="2200" dirty="0" smtClean="0">
                    <a:ea typeface="Cambria Math" panose="02040503050406030204" pitchFamily="18" charset="0"/>
                  </a:rPr>
                </a:br>
                <a:r>
                  <a:rPr lang="el-GR" sz="2200" dirty="0" smtClean="0">
                    <a:ea typeface="Cambria Math" panose="02040503050406030204" pitchFamily="18" charset="0"/>
                  </a:rPr>
                  <a:t>σε ευθεία γραμμή</a:t>
                </a:r>
              </a:p>
              <a:p>
                <a:endParaRPr lang="el-GR" sz="1200" dirty="0" smtClean="0">
                  <a:ea typeface="Cambria Math" panose="02040503050406030204" pitchFamily="18" charset="0"/>
                </a:endParaRPr>
              </a:p>
              <a:p>
                <a:r>
                  <a:rPr lang="el-GR" sz="2200" dirty="0" smtClean="0">
                    <a:ea typeface="Cambria Math" panose="02040503050406030204" pitchFamily="18" charset="0"/>
                  </a:rPr>
                  <a:t>Έργο δύναμης ελατηρίου:</a:t>
                </a:r>
                <a:br>
                  <a:rPr lang="el-GR" sz="2200" dirty="0" smtClean="0">
                    <a:ea typeface="Cambria Math" panose="02040503050406030204" pitchFamily="18" charset="0"/>
                  </a:rPr>
                </a:br>
                <a:r>
                  <a:rPr lang="el-GR" sz="2200" dirty="0" smtClean="0">
                    <a:ea typeface="Cambria Math" panose="02040503050406030204" pitchFamily="18" charset="0"/>
                  </a:rPr>
                  <a:t/>
                </a:r>
                <a:br>
                  <a:rPr lang="el-GR" sz="2200" dirty="0" smtClean="0">
                    <a:ea typeface="Cambria Math" panose="02040503050406030204" pitchFamily="18" charset="0"/>
                  </a:rPr>
                </a:br>
                <a14:m>
                  <m:oMath xmlns:m="http://schemas.openxmlformats.org/officeDocument/2006/math">
                    <m:sSub>
                      <m:sSubPr>
                        <m:ctrlPr>
                          <a:rPr lang="el-GR" sz="2100" i="1">
                            <a:latin typeface="Cambria Math" panose="02040503050406030204" pitchFamily="18" charset="0"/>
                          </a:rPr>
                        </m:ctrlPr>
                      </m:sSubPr>
                      <m:e>
                        <m:r>
                          <a:rPr lang="en-US" sz="2100" i="1">
                            <a:latin typeface="Cambria Math" panose="02040503050406030204" pitchFamily="18" charset="0"/>
                          </a:rPr>
                          <m:t>𝑊</m:t>
                        </m:r>
                      </m:e>
                      <m:sub>
                        <m:r>
                          <a:rPr lang="en-US" sz="2100" i="1">
                            <a:latin typeface="Cambria Math" panose="02040503050406030204" pitchFamily="18" charset="0"/>
                          </a:rPr>
                          <m:t>𝑠</m:t>
                        </m:r>
                      </m:sub>
                    </m:sSub>
                    <m:r>
                      <a:rPr lang="en-US" sz="2100" i="1">
                        <a:latin typeface="Cambria Math" panose="02040503050406030204" pitchFamily="18" charset="0"/>
                      </a:rPr>
                      <m:t>=</m:t>
                    </m:r>
                    <m:nary>
                      <m:naryPr>
                        <m:ctrlPr>
                          <a:rPr lang="en-US" sz="2100" i="1" smtClean="0">
                            <a:latin typeface="Cambria Math" panose="02040503050406030204" pitchFamily="18" charset="0"/>
                          </a:rPr>
                        </m:ctrlPr>
                      </m:naryPr>
                      <m:sub>
                        <m:sSub>
                          <m:sSubPr>
                            <m:ctrlPr>
                              <a:rPr lang="en-US" sz="2100" i="1">
                                <a:latin typeface="Cambria Math" panose="02040503050406030204" pitchFamily="18" charset="0"/>
                              </a:rPr>
                            </m:ctrlPr>
                          </m:sSubPr>
                          <m:e>
                            <m:r>
                              <a:rPr lang="en-US" sz="2100" i="1">
                                <a:latin typeface="Cambria Math" panose="02040503050406030204" pitchFamily="18" charset="0"/>
                              </a:rPr>
                              <m:t>𝑥</m:t>
                            </m:r>
                          </m:e>
                          <m:sub>
                            <m:r>
                              <a:rPr lang="en-US" sz="2100" i="1">
                                <a:latin typeface="Cambria Math" panose="02040503050406030204" pitchFamily="18" charset="0"/>
                              </a:rPr>
                              <m:t>𝑖</m:t>
                            </m:r>
                          </m:sub>
                        </m:sSub>
                      </m:sub>
                      <m:sup>
                        <m:sSub>
                          <m:sSubPr>
                            <m:ctrlPr>
                              <a:rPr lang="en-US" sz="2100" i="1">
                                <a:latin typeface="Cambria Math" panose="02040503050406030204" pitchFamily="18" charset="0"/>
                              </a:rPr>
                            </m:ctrlPr>
                          </m:sSubPr>
                          <m:e>
                            <m:r>
                              <a:rPr lang="en-US" sz="2100" i="1">
                                <a:latin typeface="Cambria Math" panose="02040503050406030204" pitchFamily="18" charset="0"/>
                              </a:rPr>
                              <m:t>𝑥</m:t>
                            </m:r>
                          </m:e>
                          <m:sub>
                            <m:r>
                              <a:rPr lang="en-US" sz="2100" i="1">
                                <a:latin typeface="Cambria Math" panose="02040503050406030204" pitchFamily="18" charset="0"/>
                              </a:rPr>
                              <m:t>𝑓</m:t>
                            </m:r>
                          </m:sub>
                        </m:sSub>
                      </m:sup>
                      <m:e>
                        <m:d>
                          <m:dPr>
                            <m:ctrlPr>
                              <a:rPr lang="en-US" sz="2100" i="1">
                                <a:latin typeface="Cambria Math" panose="02040503050406030204" pitchFamily="18" charset="0"/>
                              </a:rPr>
                            </m:ctrlPr>
                          </m:dPr>
                          <m:e>
                            <m:r>
                              <a:rPr lang="en-US" sz="2100" i="1">
                                <a:latin typeface="Cambria Math" panose="02040503050406030204" pitchFamily="18" charset="0"/>
                              </a:rPr>
                              <m:t>−</m:t>
                            </m:r>
                            <m:r>
                              <a:rPr lang="en-US" sz="2100" i="1">
                                <a:latin typeface="Cambria Math" panose="02040503050406030204" pitchFamily="18" charset="0"/>
                              </a:rPr>
                              <m:t>𝑘𝑥</m:t>
                            </m:r>
                          </m:e>
                        </m:d>
                        <m:r>
                          <a:rPr lang="en-US" sz="2100" i="1">
                            <a:latin typeface="Cambria Math" panose="02040503050406030204" pitchFamily="18" charset="0"/>
                          </a:rPr>
                          <m:t>𝑑𝑥</m:t>
                        </m:r>
                      </m:e>
                    </m:nary>
                    <m:r>
                      <a:rPr lang="en-US" sz="2100" i="1">
                        <a:latin typeface="Cambria Math" panose="02040503050406030204" pitchFamily="18" charset="0"/>
                      </a:rPr>
                      <m:t>=</m:t>
                    </m:r>
                    <m:f>
                      <m:fPr>
                        <m:ctrlPr>
                          <a:rPr lang="en-US" sz="2100" i="1">
                            <a:latin typeface="Cambria Math" panose="02040503050406030204" pitchFamily="18" charset="0"/>
                          </a:rPr>
                        </m:ctrlPr>
                      </m:fPr>
                      <m:num>
                        <m:r>
                          <a:rPr lang="en-US" sz="2100" i="1">
                            <a:latin typeface="Cambria Math" panose="02040503050406030204" pitchFamily="18" charset="0"/>
                          </a:rPr>
                          <m:t>1</m:t>
                        </m:r>
                      </m:num>
                      <m:den>
                        <m:r>
                          <a:rPr lang="en-US" sz="2100" i="1">
                            <a:latin typeface="Cambria Math" panose="02040503050406030204" pitchFamily="18" charset="0"/>
                          </a:rPr>
                          <m:t>2</m:t>
                        </m:r>
                      </m:den>
                    </m:f>
                    <m:r>
                      <a:rPr lang="en-US" sz="2100" i="1">
                        <a:latin typeface="Cambria Math" panose="02040503050406030204" pitchFamily="18" charset="0"/>
                      </a:rPr>
                      <m:t>𝑘</m:t>
                    </m:r>
                    <m:sSubSup>
                      <m:sSubSupPr>
                        <m:ctrlPr>
                          <a:rPr lang="en-US" sz="2100" i="1">
                            <a:latin typeface="Cambria Math" panose="02040503050406030204" pitchFamily="18" charset="0"/>
                          </a:rPr>
                        </m:ctrlPr>
                      </m:sSubSupPr>
                      <m:e>
                        <m:r>
                          <a:rPr lang="en-US" sz="2100" i="1">
                            <a:latin typeface="Cambria Math" panose="02040503050406030204" pitchFamily="18" charset="0"/>
                          </a:rPr>
                          <m:t>𝑥</m:t>
                        </m:r>
                      </m:e>
                      <m:sub>
                        <m:r>
                          <a:rPr lang="en-US" sz="2100" i="1">
                            <a:latin typeface="Cambria Math" panose="02040503050406030204" pitchFamily="18" charset="0"/>
                          </a:rPr>
                          <m:t>𝑖</m:t>
                        </m:r>
                      </m:sub>
                      <m:sup>
                        <m:r>
                          <a:rPr lang="en-US" sz="2100" i="1">
                            <a:latin typeface="Cambria Math" panose="02040503050406030204" pitchFamily="18" charset="0"/>
                          </a:rPr>
                          <m:t>2</m:t>
                        </m:r>
                      </m:sup>
                    </m:sSubSup>
                    <m:r>
                      <a:rPr lang="en-US" sz="2100" i="1">
                        <a:latin typeface="Cambria Math" panose="02040503050406030204" pitchFamily="18" charset="0"/>
                      </a:rPr>
                      <m:t>−</m:t>
                    </m:r>
                    <m:f>
                      <m:fPr>
                        <m:ctrlPr>
                          <a:rPr lang="en-US" sz="2100" i="1">
                            <a:latin typeface="Cambria Math" panose="02040503050406030204" pitchFamily="18" charset="0"/>
                          </a:rPr>
                        </m:ctrlPr>
                      </m:fPr>
                      <m:num>
                        <m:r>
                          <a:rPr lang="en-US" sz="2100" i="1">
                            <a:latin typeface="Cambria Math" panose="02040503050406030204" pitchFamily="18" charset="0"/>
                          </a:rPr>
                          <m:t>1</m:t>
                        </m:r>
                      </m:num>
                      <m:den>
                        <m:r>
                          <a:rPr lang="en-US" sz="2100" i="1">
                            <a:latin typeface="Cambria Math" panose="02040503050406030204" pitchFamily="18" charset="0"/>
                          </a:rPr>
                          <m:t>2</m:t>
                        </m:r>
                      </m:den>
                    </m:f>
                    <m:r>
                      <a:rPr lang="en-US" sz="2100" i="1">
                        <a:latin typeface="Cambria Math" panose="02040503050406030204" pitchFamily="18" charset="0"/>
                      </a:rPr>
                      <m:t>𝑘</m:t>
                    </m:r>
                    <m:sSubSup>
                      <m:sSubSupPr>
                        <m:ctrlPr>
                          <a:rPr lang="en-US" sz="2100" i="1">
                            <a:latin typeface="Cambria Math" panose="02040503050406030204" pitchFamily="18" charset="0"/>
                          </a:rPr>
                        </m:ctrlPr>
                      </m:sSubSupPr>
                      <m:e>
                        <m:r>
                          <a:rPr lang="en-US" sz="2100" i="1">
                            <a:latin typeface="Cambria Math" panose="02040503050406030204" pitchFamily="18" charset="0"/>
                          </a:rPr>
                          <m:t>𝑥</m:t>
                        </m:r>
                      </m:e>
                      <m:sub>
                        <m:r>
                          <a:rPr lang="en-US" sz="2100" i="1">
                            <a:latin typeface="Cambria Math" panose="02040503050406030204" pitchFamily="18" charset="0"/>
                          </a:rPr>
                          <m:t>𝑓</m:t>
                        </m:r>
                      </m:sub>
                      <m:sup>
                        <m:r>
                          <a:rPr lang="en-US" sz="2100" i="1">
                            <a:latin typeface="Cambria Math" panose="02040503050406030204" pitchFamily="18" charset="0"/>
                          </a:rPr>
                          <m:t>2</m:t>
                        </m:r>
                      </m:sup>
                    </m:sSubSup>
                  </m:oMath>
                </a14:m>
                <a:endParaRPr lang="el-GR" sz="2100" dirty="0" smtClean="0"/>
              </a:p>
              <a:p>
                <a:r>
                  <a:rPr lang="el-GR" sz="2200" dirty="0" smtClean="0"/>
                  <a:t>Έργο δύναμης βάρους:</a:t>
                </a:r>
                <a:r>
                  <a:rPr lang="en-US" sz="2200" dirty="0" smtClean="0"/>
                  <a:t/>
                </a:r>
                <a:br>
                  <a:rPr lang="en-US" sz="2200" dirty="0" smtClean="0"/>
                </a:br>
                <a:endParaRPr lang="el-GR" sz="2200" dirty="0" smtClean="0"/>
              </a:p>
              <a:p>
                <a:pPr marL="68578" indent="0">
                  <a:buNone/>
                </a:pPr>
                <a14:m>
                  <m:oMathPara xmlns:m="http://schemas.openxmlformats.org/officeDocument/2006/math">
                    <m:oMathParaPr>
                      <m:jc m:val="centerGroup"/>
                    </m:oMathParaPr>
                    <m:oMath xmlns:m="http://schemas.openxmlformats.org/officeDocument/2006/math">
                      <m:sSub>
                        <m:sSubPr>
                          <m:ctrlPr>
                            <a:rPr lang="en-US" sz="2200" b="0" i="1" smtClean="0">
                              <a:latin typeface="Cambria Math" panose="02040503050406030204" pitchFamily="18" charset="0"/>
                            </a:rPr>
                          </m:ctrlPr>
                        </m:sSubPr>
                        <m:e>
                          <m:r>
                            <a:rPr lang="en-US" sz="2200" b="0" i="1" smtClean="0">
                              <a:latin typeface="Cambria Math" panose="02040503050406030204" pitchFamily="18" charset="0"/>
                            </a:rPr>
                            <m:t>𝑊</m:t>
                          </m:r>
                        </m:e>
                        <m:sub>
                          <m:r>
                            <a:rPr lang="en-US" sz="2200" b="0" i="1" smtClean="0">
                              <a:latin typeface="Cambria Math" panose="02040503050406030204" pitchFamily="18" charset="0"/>
                            </a:rPr>
                            <m:t>𝑔</m:t>
                          </m:r>
                        </m:sub>
                      </m:sSub>
                      <m:r>
                        <a:rPr lang="en-US" sz="2200" b="0" i="1" smtClean="0">
                          <a:latin typeface="Cambria Math" panose="02040503050406030204" pitchFamily="18" charset="0"/>
                        </a:rPr>
                        <m:t>=</m:t>
                      </m:r>
                      <m:r>
                        <a:rPr lang="en-US" sz="2200" b="0" i="1" smtClean="0">
                          <a:latin typeface="Cambria Math" panose="02040503050406030204" pitchFamily="18" charset="0"/>
                        </a:rPr>
                        <m:t>𝑚𝑔</m:t>
                      </m:r>
                      <m:r>
                        <a:rPr lang="en-US" sz="2200" b="0" i="1" smtClean="0">
                          <a:latin typeface="Cambria Math" panose="02040503050406030204" pitchFamily="18" charset="0"/>
                        </a:rPr>
                        <m:t>(</m:t>
                      </m:r>
                      <m:sSub>
                        <m:sSubPr>
                          <m:ctrlPr>
                            <a:rPr lang="en-US" sz="2200" b="0" i="1" smtClean="0">
                              <a:latin typeface="Cambria Math" panose="02040503050406030204" pitchFamily="18" charset="0"/>
                            </a:rPr>
                          </m:ctrlPr>
                        </m:sSubPr>
                        <m:e>
                          <m:r>
                            <a:rPr lang="en-US" sz="2200" b="0" i="1" smtClean="0">
                              <a:latin typeface="Cambria Math" panose="02040503050406030204" pitchFamily="18" charset="0"/>
                            </a:rPr>
                            <m:t>𝑦</m:t>
                          </m:r>
                        </m:e>
                        <m:sub>
                          <m:r>
                            <a:rPr lang="en-US" sz="2200" b="0" i="1" smtClean="0">
                              <a:latin typeface="Cambria Math" panose="02040503050406030204" pitchFamily="18" charset="0"/>
                            </a:rPr>
                            <m:t>𝑖</m:t>
                          </m:r>
                        </m:sub>
                      </m:sSub>
                      <m:r>
                        <a:rPr lang="en-US" sz="2200" b="0" i="1" smtClean="0">
                          <a:latin typeface="Cambria Math" panose="02040503050406030204" pitchFamily="18" charset="0"/>
                        </a:rPr>
                        <m:t>−</m:t>
                      </m:r>
                      <m:sSub>
                        <m:sSubPr>
                          <m:ctrlPr>
                            <a:rPr lang="en-US" sz="2200" b="0" i="1" smtClean="0">
                              <a:latin typeface="Cambria Math" panose="02040503050406030204" pitchFamily="18" charset="0"/>
                            </a:rPr>
                          </m:ctrlPr>
                        </m:sSubPr>
                        <m:e>
                          <m:r>
                            <a:rPr lang="en-US" sz="2200" b="0" i="1" smtClean="0">
                              <a:latin typeface="Cambria Math" panose="02040503050406030204" pitchFamily="18" charset="0"/>
                            </a:rPr>
                            <m:t>𝑦</m:t>
                          </m:r>
                        </m:e>
                        <m:sub>
                          <m:r>
                            <a:rPr lang="en-US" sz="2200" b="0" i="1" smtClean="0">
                              <a:latin typeface="Cambria Math" panose="02040503050406030204" pitchFamily="18" charset="0"/>
                            </a:rPr>
                            <m:t>𝑓</m:t>
                          </m:r>
                        </m:sub>
                      </m:sSub>
                      <m:r>
                        <a:rPr lang="en-US" sz="2200" b="0" i="1" smtClean="0">
                          <a:latin typeface="Cambria Math" panose="02040503050406030204" pitchFamily="18" charset="0"/>
                        </a:rPr>
                        <m:t>)</m:t>
                      </m:r>
                    </m:oMath>
                  </m:oMathPara>
                </a14:m>
                <a:endParaRPr lang="el-GR" sz="2200" dirty="0" smtClean="0"/>
              </a:p>
              <a:p>
                <a:endParaRPr lang="el-GR" b="1" i="1" dirty="0"/>
              </a:p>
              <a:p>
                <a:endParaRPr lang="en-US" dirty="0" smtClean="0">
                  <a:ea typeface="Cambria Math" panose="02040503050406030204" pitchFamily="18"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762000" y="1365380"/>
                <a:ext cx="8077200" cy="5181600"/>
              </a:xfrm>
              <a:blipFill>
                <a:blip r:embed="rId2"/>
                <a:stretch>
                  <a:fillRect t="-824" r="-226"/>
                </a:stretch>
              </a:blipFill>
            </p:spPr>
            <p:txBody>
              <a:bodyPr/>
              <a:lstStyle/>
              <a:p>
                <a:r>
                  <a:rPr lang="en-US">
                    <a:noFill/>
                  </a:rPr>
                  <a:t> </a:t>
                </a:r>
              </a:p>
            </p:txBody>
          </p:sp>
        </mc:Fallback>
      </mc:AlternateContent>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16329" y="2177819"/>
            <a:ext cx="2133600" cy="1577995"/>
          </a:xfrm>
          <a:prstGeom prst="rect">
            <a:avLst/>
          </a:prstGeom>
        </p:spPr>
      </p:pic>
      <p:sp>
        <p:nvSpPr>
          <p:cNvPr id="5" name="Right Arrow 4"/>
          <p:cNvSpPr/>
          <p:nvPr/>
        </p:nvSpPr>
        <p:spPr>
          <a:xfrm>
            <a:off x="3510115" y="2966817"/>
            <a:ext cx="2841523" cy="16967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39607541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5"/>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Effect transition="in" filter="fade">
                                      <p:cBhvr>
                                        <p:cTn id="33" dur="500"/>
                                        <p:tgtEl>
                                          <p:spTgt spid="3">
                                            <p:txEl>
                                              <p:pRg st="4" end="4"/>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3">
                                            <p:txEl>
                                              <p:pRg st="5" end="5"/>
                                            </p:txEl>
                                          </p:spTgt>
                                        </p:tgtEl>
                                        <p:attrNameLst>
                                          <p:attrName>style.visibility</p:attrName>
                                        </p:attrNameLst>
                                      </p:cBhvr>
                                      <p:to>
                                        <p:strVal val="visible"/>
                                      </p:to>
                                    </p:set>
                                    <p:animEffect transition="in" filter="fade">
                                      <p:cBhvr>
                                        <p:cTn id="38" dur="500"/>
                                        <p:tgtEl>
                                          <p:spTgt spid="3">
                                            <p:txEl>
                                              <p:pRg st="5" end="5"/>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Effect transition="in" filter="fade">
                                      <p:cBhvr>
                                        <p:cTn id="43"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6416" y="685800"/>
            <a:ext cx="7772400" cy="648736"/>
          </a:xfrm>
        </p:spPr>
        <p:txBody>
          <a:bodyPr>
            <a:normAutofit fontScale="90000"/>
          </a:bodyPr>
          <a:lstStyle/>
          <a:p>
            <a:r>
              <a:rPr lang="el-GR" dirty="0"/>
              <a:t>Ενέργεια Συστήματος</a:t>
            </a:r>
            <a:r>
              <a:rPr lang="en-US" dirty="0"/>
              <a:t> (</a:t>
            </a:r>
            <a:r>
              <a:rPr lang="el-GR" dirty="0"/>
              <a:t>επανάληψη…)</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762000" y="1334536"/>
                <a:ext cx="8077200" cy="5523463"/>
              </a:xfrm>
            </p:spPr>
            <p:txBody>
              <a:bodyPr>
                <a:normAutofit/>
              </a:bodyPr>
              <a:lstStyle/>
              <a:p>
                <a:r>
                  <a:rPr lang="el-GR" sz="2200" b="1" u="sng" dirty="0" smtClean="0"/>
                  <a:t>Θεώρημα </a:t>
                </a:r>
                <a:r>
                  <a:rPr lang="el-GR" sz="2200" b="1" u="sng" dirty="0"/>
                  <a:t>Μεταβολής Κινητικής Ενέργειας – Έργου</a:t>
                </a:r>
              </a:p>
              <a:p>
                <a:pPr lvl="1"/>
                <a:r>
                  <a:rPr lang="el-GR" sz="2000" b="1" dirty="0"/>
                  <a:t>Όταν σε ένα σύστημα παράγεται έργο </a:t>
                </a:r>
                <a14:m>
                  <m:oMath xmlns:m="http://schemas.openxmlformats.org/officeDocument/2006/math">
                    <m:sSub>
                      <m:sSubPr>
                        <m:ctrlPr>
                          <a:rPr lang="el-GR" sz="2000" i="1">
                            <a:latin typeface="Cambria Math" panose="02040503050406030204" pitchFamily="18" charset="0"/>
                          </a:rPr>
                        </m:ctrlPr>
                      </m:sSubPr>
                      <m:e>
                        <m:r>
                          <m:rPr>
                            <m:sty m:val="p"/>
                          </m:rPr>
                          <a:rPr lang="en-US" sz="2000">
                            <a:latin typeface="Cambria Math" panose="02040503050406030204" pitchFamily="18" charset="0"/>
                          </a:rPr>
                          <m:t>W</m:t>
                        </m:r>
                      </m:e>
                      <m:sub>
                        <m:r>
                          <m:rPr>
                            <m:sty m:val="p"/>
                          </m:rPr>
                          <a:rPr lang="en-US" sz="2000">
                            <a:latin typeface="Cambria Math" panose="02040503050406030204" pitchFamily="18" charset="0"/>
                          </a:rPr>
                          <m:t>ext</m:t>
                        </m:r>
                      </m:sub>
                    </m:sSub>
                  </m:oMath>
                </a14:m>
                <a:r>
                  <a:rPr lang="el-GR" sz="2000" b="1" dirty="0"/>
                  <a:t> και η μόνη αλλαγή σε αυτό αφορά το μέτρο της ταχύτητάς του, το συνολικό έργο ισούται με τη μεταβολή στην κινητική ενέργεια του συστήματος:</a:t>
                </a:r>
                <a:r>
                  <a:rPr lang="el-GR" sz="2000" b="1" i="1" dirty="0"/>
                  <a:t> </a:t>
                </a:r>
                <a:r>
                  <a:rPr lang="el-GR" sz="800" i="1" dirty="0">
                    <a:latin typeface="Cambria Math" panose="02040503050406030204" pitchFamily="18" charset="0"/>
                    <a:ea typeface="Cambria Math" panose="02040503050406030204" pitchFamily="18" charset="0"/>
                  </a:rPr>
                  <a:t/>
                </a:r>
                <a:br>
                  <a:rPr lang="el-GR" sz="800" i="1" dirty="0">
                    <a:latin typeface="Cambria Math" panose="02040503050406030204" pitchFamily="18" charset="0"/>
                    <a:ea typeface="Cambria Math" panose="02040503050406030204" pitchFamily="18" charset="0"/>
                  </a:rPr>
                </a:br>
                <a:endParaRPr lang="el-GR" sz="800" i="1" dirty="0" smtClean="0">
                  <a:latin typeface="Cambria Math" panose="02040503050406030204" pitchFamily="18" charset="0"/>
                  <a:ea typeface="Cambria Math" panose="02040503050406030204" pitchFamily="18" charset="0"/>
                </a:endParaRPr>
              </a:p>
              <a:p>
                <a:pPr lvl="1"/>
                <a:endParaRPr lang="el-GR" sz="700" i="1" dirty="0">
                  <a:latin typeface="Cambria Math" panose="02040503050406030204" pitchFamily="18" charset="0"/>
                  <a:ea typeface="Cambria Math" panose="02040503050406030204" pitchFamily="18" charset="0"/>
                </a:endParaRPr>
              </a:p>
              <a:p>
                <a:pPr marL="365760" lvl="1" indent="0">
                  <a:buNone/>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𝐾</m:t>
                          </m:r>
                        </m:e>
                        <m:sub>
                          <m:r>
                            <a:rPr lang="en-US" i="1">
                              <a:latin typeface="Cambria Math" panose="02040503050406030204" pitchFamily="18" charset="0"/>
                              <a:ea typeface="Cambria Math" panose="02040503050406030204" pitchFamily="18" charset="0"/>
                            </a:rPr>
                            <m:t>𝑓</m:t>
                          </m:r>
                        </m:sub>
                      </m:sSub>
                      <m:r>
                        <a:rPr lang="el-GR" b="0" i="1" smtClean="0">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𝐾</m:t>
                          </m:r>
                        </m:e>
                        <m:sub>
                          <m:r>
                            <a:rPr lang="en-US" i="1">
                              <a:latin typeface="Cambria Math" panose="02040503050406030204" pitchFamily="18" charset="0"/>
                              <a:ea typeface="Cambria Math" panose="02040503050406030204" pitchFamily="18" charset="0"/>
                            </a:rPr>
                            <m:t>𝑖</m:t>
                          </m:r>
                        </m:sub>
                      </m:sSub>
                      <m:r>
                        <a:rPr lang="el-GR" b="0" i="1" smtClean="0">
                          <a:latin typeface="Cambria Math" panose="02040503050406030204" pitchFamily="18" charset="0"/>
                          <a:ea typeface="Cambria Math" panose="02040503050406030204" pitchFamily="18" charset="0"/>
                        </a:rPr>
                        <m:t>=</m:t>
                      </m:r>
                      <m:sSub>
                        <m:sSubPr>
                          <m:ctrlPr>
                            <a:rPr lang="el-GR" i="1">
                              <a:latin typeface="Cambria Math" panose="02040503050406030204" pitchFamily="18" charset="0"/>
                            </a:rPr>
                          </m:ctrlPr>
                        </m:sSubPr>
                        <m:e>
                          <m:r>
                            <a:rPr lang="en-US" i="1">
                              <a:latin typeface="Cambria Math" panose="02040503050406030204" pitchFamily="18" charset="0"/>
                            </a:rPr>
                            <m:t>𝑊</m:t>
                          </m:r>
                        </m:e>
                        <m:sub>
                          <m:r>
                            <a:rPr lang="en-US" i="1">
                              <a:latin typeface="Cambria Math" panose="02040503050406030204" pitchFamily="18" charset="0"/>
                            </a:rPr>
                            <m:t>𝑒𝑥𝑡</m:t>
                          </m:r>
                        </m:sub>
                      </m:sSub>
                    </m:oMath>
                  </m:oMathPara>
                </a14:m>
                <a:endParaRPr lang="el-GR" sz="2000" b="1" dirty="0" smtClean="0"/>
              </a:p>
              <a:p>
                <a:r>
                  <a:rPr lang="el-GR" sz="2000" b="1" dirty="0" smtClean="0"/>
                  <a:t>Βαρυτική Δυναμική ενέργεια </a:t>
                </a:r>
                <a:r>
                  <a:rPr lang="en-US" sz="2000" b="1" dirty="0" smtClean="0"/>
                  <a:t/>
                </a:r>
                <a:br>
                  <a:rPr lang="en-US" sz="2000" b="1" dirty="0" smtClean="0"/>
                </a:br>
                <a:r>
                  <a:rPr lang="en-US" sz="2000" i="1" dirty="0">
                    <a:latin typeface="Cambria Math" panose="02040503050406030204" pitchFamily="18" charset="0"/>
                  </a:rPr>
                  <a:t/>
                </a:r>
                <a:br>
                  <a:rPr lang="en-US" sz="2000" i="1" dirty="0">
                    <a:latin typeface="Cambria Math" panose="02040503050406030204" pitchFamily="18" charset="0"/>
                  </a:rPr>
                </a:br>
                <a14:m>
                  <m:oMath xmlns:m="http://schemas.openxmlformats.org/officeDocument/2006/math">
                    <m:sSub>
                      <m:sSubPr>
                        <m:ctrlPr>
                          <a:rPr lang="el-GR" sz="2000" i="1">
                            <a:latin typeface="Cambria Math" panose="02040503050406030204" pitchFamily="18" charset="0"/>
                          </a:rPr>
                        </m:ctrlPr>
                      </m:sSubPr>
                      <m:e>
                        <m:r>
                          <a:rPr lang="en-US" sz="2000" i="1">
                            <a:latin typeface="Cambria Math" panose="02040503050406030204" pitchFamily="18" charset="0"/>
                          </a:rPr>
                          <m:t>𝑈</m:t>
                        </m:r>
                      </m:e>
                      <m:sub>
                        <m:r>
                          <a:rPr lang="en-US" sz="2000" i="1">
                            <a:latin typeface="Cambria Math" panose="02040503050406030204" pitchFamily="18" charset="0"/>
                          </a:rPr>
                          <m:t>𝑔</m:t>
                        </m:r>
                      </m:sub>
                    </m:sSub>
                    <m:r>
                      <a:rPr lang="en-US" sz="2000" i="1">
                        <a:latin typeface="Cambria Math" panose="02040503050406030204" pitchFamily="18" charset="0"/>
                      </a:rPr>
                      <m:t>=</m:t>
                    </m:r>
                    <m:r>
                      <a:rPr lang="en-US" sz="2000" i="1">
                        <a:latin typeface="Cambria Math" panose="02040503050406030204" pitchFamily="18" charset="0"/>
                      </a:rPr>
                      <m:t>𝑚𝑔𝑦</m:t>
                    </m:r>
                  </m:oMath>
                </a14:m>
                <a:endParaRPr lang="en-US" sz="2000" dirty="0"/>
              </a:p>
              <a:p>
                <a:endParaRPr lang="el-GR" sz="1000" b="1" dirty="0" smtClean="0"/>
              </a:p>
              <a:p>
                <a:r>
                  <a:rPr lang="el-GR" sz="2000" b="1" dirty="0" smtClean="0"/>
                  <a:t>Ελαστική Δυναμική ενέργεια</a:t>
                </a:r>
                <a:r>
                  <a:rPr lang="el-GR" sz="2000" i="1" dirty="0" smtClean="0">
                    <a:latin typeface="Cambria Math" panose="02040503050406030204" pitchFamily="18" charset="0"/>
                  </a:rPr>
                  <a:t/>
                </a:r>
                <a:br>
                  <a:rPr lang="el-GR" sz="2000" i="1" dirty="0" smtClean="0">
                    <a:latin typeface="Cambria Math" panose="02040503050406030204" pitchFamily="18" charset="0"/>
                  </a:rPr>
                </a:br>
                <a14:m>
                  <m:oMath xmlns:m="http://schemas.openxmlformats.org/officeDocument/2006/math">
                    <m:sSub>
                      <m:sSubPr>
                        <m:ctrlPr>
                          <a:rPr lang="el-GR" sz="2000" i="1">
                            <a:latin typeface="Cambria Math" panose="02040503050406030204" pitchFamily="18" charset="0"/>
                          </a:rPr>
                        </m:ctrlPr>
                      </m:sSubPr>
                      <m:e>
                        <m:r>
                          <a:rPr lang="en-US" sz="2000" i="1">
                            <a:latin typeface="Cambria Math" panose="02040503050406030204" pitchFamily="18" charset="0"/>
                          </a:rPr>
                          <m:t>𝑈</m:t>
                        </m:r>
                      </m:e>
                      <m:sub>
                        <m:r>
                          <a:rPr lang="en-US" sz="2000" i="1">
                            <a:latin typeface="Cambria Math" panose="02040503050406030204" pitchFamily="18" charset="0"/>
                          </a:rPr>
                          <m:t>𝑠</m:t>
                        </m:r>
                      </m:sub>
                    </m:sSub>
                    <m:r>
                      <a:rPr lang="en-US" sz="2000" i="1">
                        <a:latin typeface="Cambria Math" panose="02040503050406030204" pitchFamily="18" charset="0"/>
                      </a:rPr>
                      <m:t>=</m:t>
                    </m:r>
                    <m:f>
                      <m:fPr>
                        <m:ctrlPr>
                          <a:rPr lang="en-US" sz="2000" i="1">
                            <a:latin typeface="Cambria Math" panose="02040503050406030204" pitchFamily="18" charset="0"/>
                          </a:rPr>
                        </m:ctrlPr>
                      </m:fPr>
                      <m:num>
                        <m:r>
                          <a:rPr lang="en-US" sz="2000" i="1">
                            <a:latin typeface="Cambria Math" panose="02040503050406030204" pitchFamily="18" charset="0"/>
                          </a:rPr>
                          <m:t>1</m:t>
                        </m:r>
                      </m:num>
                      <m:den>
                        <m:r>
                          <a:rPr lang="en-US" sz="2000" i="1">
                            <a:latin typeface="Cambria Math" panose="02040503050406030204" pitchFamily="18" charset="0"/>
                          </a:rPr>
                          <m:t>2</m:t>
                        </m:r>
                      </m:den>
                    </m:f>
                    <m:r>
                      <a:rPr lang="en-US" sz="2000" i="1">
                        <a:latin typeface="Cambria Math" panose="02040503050406030204" pitchFamily="18" charset="0"/>
                      </a:rPr>
                      <m:t>𝑘</m:t>
                    </m:r>
                    <m:sSup>
                      <m:sSupPr>
                        <m:ctrlPr>
                          <a:rPr lang="en-US" sz="2000" i="1">
                            <a:latin typeface="Cambria Math" panose="02040503050406030204" pitchFamily="18" charset="0"/>
                          </a:rPr>
                        </m:ctrlPr>
                      </m:sSupPr>
                      <m:e>
                        <m:r>
                          <a:rPr lang="en-US" sz="2000" i="1">
                            <a:latin typeface="Cambria Math" panose="02040503050406030204" pitchFamily="18" charset="0"/>
                          </a:rPr>
                          <m:t>𝑥</m:t>
                        </m:r>
                      </m:e>
                      <m:sup>
                        <m:r>
                          <a:rPr lang="en-US" sz="2000" i="1">
                            <a:latin typeface="Cambria Math" panose="02040503050406030204" pitchFamily="18" charset="0"/>
                          </a:rPr>
                          <m:t>2</m:t>
                        </m:r>
                      </m:sup>
                    </m:sSup>
                  </m:oMath>
                </a14:m>
                <a:endParaRPr lang="el-GR" sz="2200" dirty="0" smtClean="0">
                  <a:ea typeface="Cambria Math" panose="02040503050406030204" pitchFamily="18" charset="0"/>
                </a:endParaRPr>
              </a:p>
              <a:p>
                <a:endParaRPr lang="el-GR" sz="600" b="1" dirty="0" smtClean="0"/>
              </a:p>
              <a:p>
                <a:r>
                  <a:rPr lang="el-GR" sz="2000" b="1" dirty="0" smtClean="0"/>
                  <a:t>Εσωτερική ή θερμική ενέργεια</a:t>
                </a:r>
                <a:r>
                  <a:rPr lang="en-US" sz="300" b="1" dirty="0"/>
                  <a:t/>
                </a:r>
                <a:br>
                  <a:rPr lang="en-US" sz="300" b="1" dirty="0"/>
                </a:br>
                <a:r>
                  <a:rPr lang="en-US" sz="600" b="1" i="1" dirty="0">
                    <a:latin typeface="Cambria Math" panose="02040503050406030204" pitchFamily="18" charset="0"/>
                  </a:rPr>
                  <a:t/>
                </a:r>
                <a:br>
                  <a:rPr lang="en-US" sz="600" b="1" i="1" dirty="0">
                    <a:latin typeface="Cambria Math" panose="02040503050406030204" pitchFamily="18" charset="0"/>
                  </a:rPr>
                </a:br>
                <a14:m>
                  <m:oMath xmlns:m="http://schemas.openxmlformats.org/officeDocument/2006/math">
                    <m:r>
                      <m:rPr>
                        <m:sty m:val="p"/>
                      </m:rPr>
                      <a:rPr lang="el-GR" sz="2000" b="0" i="0" smtClean="0">
                        <a:latin typeface="Cambria Math" panose="02040503050406030204" pitchFamily="18" charset="0"/>
                      </a:rPr>
                      <m:t>Δ</m:t>
                    </m:r>
                    <m:sSub>
                      <m:sSubPr>
                        <m:ctrlPr>
                          <a:rPr lang="el-GR" sz="2000" i="1">
                            <a:latin typeface="Cambria Math" panose="02040503050406030204" pitchFamily="18" charset="0"/>
                          </a:rPr>
                        </m:ctrlPr>
                      </m:sSubPr>
                      <m:e>
                        <m:r>
                          <a:rPr lang="en-US" sz="2000" i="1">
                            <a:latin typeface="Cambria Math" panose="02040503050406030204" pitchFamily="18" charset="0"/>
                          </a:rPr>
                          <m:t>𝐸</m:t>
                        </m:r>
                      </m:e>
                      <m:sub>
                        <m:r>
                          <a:rPr lang="en-US" sz="2000" i="1">
                            <a:latin typeface="Cambria Math" panose="02040503050406030204" pitchFamily="18" charset="0"/>
                          </a:rPr>
                          <m:t>𝑖𝑛𝑡</m:t>
                        </m:r>
                      </m:sub>
                    </m:sSub>
                    <m:r>
                      <a:rPr lang="el-GR" sz="2000" b="0" i="1" smtClean="0">
                        <a:latin typeface="Cambria Math" panose="02040503050406030204" pitchFamily="18" charset="0"/>
                      </a:rPr>
                      <m:t>=</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𝑓</m:t>
                        </m:r>
                      </m:e>
                      <m:sub>
                        <m:r>
                          <a:rPr lang="en-US" sz="2000" b="0" i="1" smtClean="0">
                            <a:latin typeface="Cambria Math" panose="02040503050406030204" pitchFamily="18" charset="0"/>
                          </a:rPr>
                          <m:t>𝑘</m:t>
                        </m:r>
                      </m:sub>
                    </m:sSub>
                    <m:r>
                      <m:rPr>
                        <m:sty m:val="p"/>
                      </m:rPr>
                      <a:rPr lang="el-GR" sz="2000" b="0" i="0" smtClean="0">
                        <a:latin typeface="Cambria Math" panose="02040503050406030204" pitchFamily="18" charset="0"/>
                      </a:rPr>
                      <m:t>Δ</m:t>
                    </m:r>
                    <m:r>
                      <a:rPr lang="en-US" sz="2000" b="0" i="1" smtClean="0">
                        <a:latin typeface="Cambria Math" panose="02040503050406030204" pitchFamily="18" charset="0"/>
                      </a:rPr>
                      <m:t>𝑥</m:t>
                    </m:r>
                  </m:oMath>
                </a14:m>
                <a:endParaRPr lang="el-GR" sz="2000" dirty="0"/>
              </a:p>
              <a:p>
                <a:endParaRPr lang="el-GR" sz="2200" dirty="0" smtClean="0">
                  <a:ea typeface="Cambria Math" panose="02040503050406030204" pitchFamily="18" charset="0"/>
                </a:endParaRPr>
              </a:p>
              <a:p>
                <a:endParaRPr lang="el-GR" b="1" i="1" dirty="0"/>
              </a:p>
              <a:p>
                <a:endParaRPr lang="en-US" dirty="0" smtClean="0">
                  <a:ea typeface="Cambria Math" panose="02040503050406030204" pitchFamily="18"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762000" y="1334536"/>
                <a:ext cx="8077200" cy="5523463"/>
              </a:xfrm>
              <a:blipFill>
                <a:blip r:embed="rId2"/>
                <a:stretch>
                  <a:fillRect t="-773"/>
                </a:stretch>
              </a:blipFill>
            </p:spPr>
            <p:txBody>
              <a:bodyPr/>
              <a:lstStyle/>
              <a:p>
                <a:r>
                  <a:rPr lang="en-US">
                    <a:noFill/>
                  </a:rPr>
                  <a:t> </a:t>
                </a:r>
              </a:p>
            </p:txBody>
          </p:sp>
        </mc:Fallback>
      </mc:AlternateContent>
      <mc:AlternateContent xmlns:mc="http://schemas.openxmlformats.org/markup-compatibility/2006" xmlns:p14="http://schemas.microsoft.com/office/powerpoint/2010/main">
        <mc:Choice Requires="p14">
          <p:contentPart p14:bwMode="auto" r:id="rId3">
            <p14:nvContentPartPr>
              <p14:cNvPr id="4" name="Ink 3"/>
              <p14:cNvContentPartPr/>
              <p14:nvPr/>
            </p14:nvContentPartPr>
            <p14:xfrm>
              <a:off x="5651280" y="2889720"/>
              <a:ext cx="1246320" cy="370440"/>
            </p14:xfrm>
          </p:contentPart>
        </mc:Choice>
        <mc:Fallback xmlns="">
          <p:pic>
            <p:nvPicPr>
              <p:cNvPr id="4" name="Ink 3"/>
              <p:cNvPicPr/>
              <p:nvPr/>
            </p:nvPicPr>
            <p:blipFill>
              <a:blip r:embed="rId4"/>
              <a:stretch>
                <a:fillRect/>
              </a:stretch>
            </p:blipFill>
            <p:spPr>
              <a:xfrm>
                <a:off x="5643000" y="2879280"/>
                <a:ext cx="1263960" cy="391320"/>
              </a:xfrm>
              <a:prstGeom prst="rect">
                <a:avLst/>
              </a:prstGeom>
            </p:spPr>
          </p:pic>
        </mc:Fallback>
      </mc:AlternateContent>
    </p:spTree>
    <p:extLst>
      <p:ext uri="{BB962C8B-B14F-4D97-AF65-F5344CB8AC3E}">
        <p14:creationId xmlns:p14="http://schemas.microsoft.com/office/powerpoint/2010/main" val="35595152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8" end="8"/>
                                            </p:txEl>
                                          </p:spTgt>
                                        </p:tgtEl>
                                        <p:attrNameLst>
                                          <p:attrName>style.visibility</p:attrName>
                                        </p:attrNameLst>
                                      </p:cBhvr>
                                      <p:to>
                                        <p:strVal val="visible"/>
                                      </p:to>
                                    </p:set>
                                    <p:animEffect transition="in" filter="fade">
                                      <p:cBhvr>
                                        <p:cTn id="32"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6416" y="685800"/>
            <a:ext cx="7772400" cy="648736"/>
          </a:xfrm>
        </p:spPr>
        <p:txBody>
          <a:bodyPr>
            <a:normAutofit fontScale="90000"/>
          </a:bodyPr>
          <a:lstStyle/>
          <a:p>
            <a:r>
              <a:rPr lang="el-GR" dirty="0"/>
              <a:t>Ενέργεια Συστήματος</a:t>
            </a:r>
            <a:r>
              <a:rPr lang="en-US" dirty="0"/>
              <a:t> (</a:t>
            </a:r>
            <a:r>
              <a:rPr lang="el-GR" dirty="0"/>
              <a:t>επανάληψη…)</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762000" y="1334536"/>
                <a:ext cx="8077200" cy="5180045"/>
              </a:xfrm>
            </p:spPr>
            <p:txBody>
              <a:bodyPr>
                <a:normAutofit/>
              </a:bodyPr>
              <a:lstStyle/>
              <a:p>
                <a:r>
                  <a:rPr lang="el-GR" sz="2000" b="1" dirty="0" smtClean="0"/>
                  <a:t>Συντηρητικές δυνάμεις</a:t>
                </a:r>
                <a:r>
                  <a:rPr lang="el-GR" sz="2000" dirty="0"/>
                  <a:t>:</a:t>
                </a:r>
              </a:p>
              <a:p>
                <a:pPr marL="822960" lvl="1" indent="-457200">
                  <a:buFont typeface="+mj-lt"/>
                  <a:buAutoNum type="arabicPeriod"/>
                </a:pPr>
                <a:r>
                  <a:rPr lang="el-GR" sz="1800" dirty="0"/>
                  <a:t>Το έργο που παράγεται από μια τέτοια δύναμη είναι ανεξάρτητο της διαδρομής.</a:t>
                </a:r>
              </a:p>
              <a:p>
                <a:pPr marL="822960" lvl="1" indent="-457200">
                  <a:buFont typeface="+mj-lt"/>
                  <a:buAutoNum type="arabicPeriod"/>
                </a:pPr>
                <a:r>
                  <a:rPr lang="el-GR" sz="1800" dirty="0"/>
                  <a:t>Το έργο που παράγεται σε κλειστή διαδρομή είναι μηδέν.</a:t>
                </a:r>
              </a:p>
              <a:p>
                <a:r>
                  <a:rPr lang="el-GR" sz="2000" dirty="0"/>
                  <a:t>Άθροισμα της κινητικής </a:t>
                </a:r>
                <a14:m>
                  <m:oMath xmlns:m="http://schemas.openxmlformats.org/officeDocument/2006/math">
                    <m:r>
                      <a:rPr lang="en-US" sz="2000" i="1" dirty="0" smtClean="0">
                        <a:latin typeface="Cambria Math" panose="02040503050406030204" pitchFamily="18" charset="0"/>
                      </a:rPr>
                      <m:t>𝐾</m:t>
                    </m:r>
                  </m:oMath>
                </a14:m>
                <a:r>
                  <a:rPr lang="en-US" sz="2000" dirty="0"/>
                  <a:t> </a:t>
                </a:r>
                <a:r>
                  <a:rPr lang="el-GR" sz="2000" dirty="0"/>
                  <a:t>και της δυναμικής ενέργειας </a:t>
                </a:r>
                <a14:m>
                  <m:oMath xmlns:m="http://schemas.openxmlformats.org/officeDocument/2006/math">
                    <m:r>
                      <a:rPr lang="en-US" sz="2000" i="1" dirty="0" smtClean="0">
                        <a:latin typeface="Cambria Math" panose="02040503050406030204" pitchFamily="18" charset="0"/>
                      </a:rPr>
                      <m:t>𝑈</m:t>
                    </m:r>
                  </m:oMath>
                </a14:m>
                <a:r>
                  <a:rPr lang="en-US" sz="2000" dirty="0"/>
                  <a:t> </a:t>
                </a:r>
                <a:r>
                  <a:rPr lang="el-GR" sz="2000" dirty="0"/>
                  <a:t>ενός συστήματος = </a:t>
                </a:r>
                <a:r>
                  <a:rPr lang="el-GR" sz="2000" b="1" i="1" dirty="0"/>
                  <a:t>μηχανική ενέργεια</a:t>
                </a:r>
                <a:r>
                  <a:rPr lang="el-GR" sz="2000" dirty="0"/>
                  <a:t> του συστήματος: </a:t>
                </a:r>
                <a:endParaRPr lang="en-US" sz="2000" dirty="0" smtClean="0"/>
              </a:p>
              <a:p>
                <a:pPr marL="68580" indent="0">
                  <a:buNone/>
                </a:pPr>
                <a:r>
                  <a:rPr lang="en-US" sz="2000" i="1" dirty="0">
                    <a:latin typeface="Cambria Math" panose="02040503050406030204" pitchFamily="18" charset="0"/>
                  </a:rPr>
                  <a:t/>
                </a:r>
                <a:br>
                  <a:rPr lang="en-US" sz="2000" i="1" dirty="0">
                    <a:latin typeface="Cambria Math" panose="02040503050406030204" pitchFamily="18" charset="0"/>
                  </a:rPr>
                </a:br>
                <a14:m>
                  <m:oMathPara xmlns:m="http://schemas.openxmlformats.org/officeDocument/2006/math">
                    <m:oMathParaPr>
                      <m:jc m:val="centerGroup"/>
                    </m:oMathParaPr>
                    <m:oMath xmlns:m="http://schemas.openxmlformats.org/officeDocument/2006/math">
                      <m:sSub>
                        <m:sSubPr>
                          <m:ctrlPr>
                            <a:rPr lang="el-GR" sz="2000" i="1">
                              <a:latin typeface="Cambria Math" panose="02040503050406030204" pitchFamily="18" charset="0"/>
                            </a:rPr>
                          </m:ctrlPr>
                        </m:sSubPr>
                        <m:e>
                          <m:r>
                            <a:rPr lang="en-US" sz="2000" i="1">
                              <a:latin typeface="Cambria Math" panose="02040503050406030204" pitchFamily="18" charset="0"/>
                            </a:rPr>
                            <m:t>𝐸</m:t>
                          </m:r>
                        </m:e>
                        <m:sub>
                          <m:r>
                            <a:rPr lang="en-US" sz="2000" i="1">
                              <a:latin typeface="Cambria Math" panose="02040503050406030204" pitchFamily="18" charset="0"/>
                            </a:rPr>
                            <m:t>𝑚𝑒𝑐h</m:t>
                          </m:r>
                        </m:sub>
                      </m:sSub>
                      <m:r>
                        <a:rPr lang="en-US" sz="2000" i="1">
                          <a:latin typeface="Cambria Math" panose="02040503050406030204" pitchFamily="18" charset="0"/>
                        </a:rPr>
                        <m:t>=</m:t>
                      </m:r>
                      <m:r>
                        <a:rPr lang="en-US" sz="2000" i="1">
                          <a:latin typeface="Cambria Math" panose="02040503050406030204" pitchFamily="18" charset="0"/>
                        </a:rPr>
                        <m:t>𝐾</m:t>
                      </m:r>
                      <m:r>
                        <a:rPr lang="en-US" sz="2000" i="1">
                          <a:latin typeface="Cambria Math" panose="02040503050406030204" pitchFamily="18" charset="0"/>
                        </a:rPr>
                        <m:t>+</m:t>
                      </m:r>
                      <m:r>
                        <a:rPr lang="en-US" sz="2000" i="1">
                          <a:latin typeface="Cambria Math" panose="02040503050406030204" pitchFamily="18" charset="0"/>
                        </a:rPr>
                        <m:t>𝑈</m:t>
                      </m:r>
                    </m:oMath>
                  </m:oMathPara>
                </a14:m>
                <a:endParaRPr lang="en-US" sz="2000" i="1" dirty="0">
                  <a:latin typeface="Cambria Math" panose="02040503050406030204" pitchFamily="18" charset="0"/>
                </a:endParaRPr>
              </a:p>
              <a:p>
                <a:pPr marL="68580" indent="0">
                  <a:buNone/>
                </a:pPr>
                <a:endParaRPr lang="en-US" sz="2000" i="1" dirty="0">
                  <a:latin typeface="Cambria Math" panose="02040503050406030204" pitchFamily="18" charset="0"/>
                </a:endParaRPr>
              </a:p>
              <a:p>
                <a:r>
                  <a:rPr lang="el-GR" sz="2000" b="1" dirty="0"/>
                  <a:t>Αρχή Διατήρησης Μηχανικής Ενέργειας – ΑΔΜΕ </a:t>
                </a:r>
                <a:r>
                  <a:rPr lang="en-US" sz="2000" b="1" dirty="0">
                    <a:latin typeface="Cambria Math" panose="02040503050406030204" pitchFamily="18" charset="0"/>
                  </a:rPr>
                  <a:t/>
                </a:r>
                <a:br>
                  <a:rPr lang="en-US" sz="2000" b="1" dirty="0">
                    <a:latin typeface="Cambria Math" panose="02040503050406030204" pitchFamily="18" charset="0"/>
                  </a:rPr>
                </a:br>
                <a:r>
                  <a:rPr lang="en-US" sz="2000" dirty="0">
                    <a:latin typeface="Cambria Math" panose="02040503050406030204" pitchFamily="18" charset="0"/>
                  </a:rPr>
                  <a:t/>
                </a:r>
                <a:br>
                  <a:rPr lang="en-US" sz="2000" dirty="0">
                    <a:latin typeface="Cambria Math" panose="02040503050406030204" pitchFamily="18" charset="0"/>
                  </a:rPr>
                </a:br>
                <a14:m>
                  <m:oMath xmlns:m="http://schemas.openxmlformats.org/officeDocument/2006/math">
                    <m:r>
                      <m:rPr>
                        <m:sty m:val="p"/>
                      </m:rPr>
                      <a:rPr lang="el-GR" sz="2000">
                        <a:latin typeface="Cambria Math" panose="02040503050406030204" pitchFamily="18" charset="0"/>
                      </a:rPr>
                      <m:t>Δ</m:t>
                    </m:r>
                    <m:sSub>
                      <m:sSubPr>
                        <m:ctrlPr>
                          <a:rPr lang="el-GR" sz="2000" i="1">
                            <a:latin typeface="Cambria Math" panose="02040503050406030204" pitchFamily="18" charset="0"/>
                          </a:rPr>
                        </m:ctrlPr>
                      </m:sSubPr>
                      <m:e>
                        <m:r>
                          <a:rPr lang="en-US" sz="2000" i="1">
                            <a:latin typeface="Cambria Math" panose="02040503050406030204" pitchFamily="18" charset="0"/>
                          </a:rPr>
                          <m:t>𝐸</m:t>
                        </m:r>
                      </m:e>
                      <m:sub>
                        <m:r>
                          <a:rPr lang="en-US" sz="2000" i="1">
                            <a:latin typeface="Cambria Math" panose="02040503050406030204" pitchFamily="18" charset="0"/>
                          </a:rPr>
                          <m:t>𝑚𝑒𝑐h</m:t>
                        </m:r>
                      </m:sub>
                    </m:sSub>
                    <m:r>
                      <a:rPr lang="en-US" sz="2000" i="1">
                        <a:latin typeface="Cambria Math" panose="02040503050406030204" pitchFamily="18" charset="0"/>
                      </a:rPr>
                      <m:t>=</m:t>
                    </m:r>
                    <m:r>
                      <m:rPr>
                        <m:sty m:val="p"/>
                      </m:rPr>
                      <a:rPr lang="el-GR" sz="2000">
                        <a:latin typeface="Cambria Math" panose="02040503050406030204" pitchFamily="18" charset="0"/>
                      </a:rPr>
                      <m:t>Δ</m:t>
                    </m:r>
                    <m:r>
                      <a:rPr lang="el-GR" sz="2000" i="1">
                        <a:latin typeface="Cambria Math" panose="02040503050406030204" pitchFamily="18" charset="0"/>
                      </a:rPr>
                      <m:t>𝛫</m:t>
                    </m:r>
                    <m:r>
                      <a:rPr lang="el-GR" sz="2000">
                        <a:latin typeface="Cambria Math" panose="02040503050406030204" pitchFamily="18" charset="0"/>
                      </a:rPr>
                      <m:t>+</m:t>
                    </m:r>
                    <m:r>
                      <m:rPr>
                        <m:sty m:val="p"/>
                      </m:rPr>
                      <a:rPr lang="el-GR" sz="2000">
                        <a:latin typeface="Cambria Math" panose="02040503050406030204" pitchFamily="18" charset="0"/>
                      </a:rPr>
                      <m:t>Δ</m:t>
                    </m:r>
                    <m:r>
                      <a:rPr lang="en-US" sz="2000" i="1">
                        <a:latin typeface="Cambria Math" panose="02040503050406030204" pitchFamily="18" charset="0"/>
                      </a:rPr>
                      <m:t>𝑈</m:t>
                    </m:r>
                    <m:r>
                      <a:rPr lang="en-US" sz="2000" i="1">
                        <a:latin typeface="Cambria Math" panose="02040503050406030204" pitchFamily="18" charset="0"/>
                      </a:rPr>
                      <m:t>=0⟺</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𝐾</m:t>
                        </m:r>
                      </m:e>
                      <m:sub>
                        <m:r>
                          <a:rPr lang="en-US" sz="2000" b="0" i="1" smtClean="0">
                            <a:latin typeface="Cambria Math" panose="02040503050406030204" pitchFamily="18" charset="0"/>
                          </a:rPr>
                          <m:t>𝑓</m:t>
                        </m:r>
                      </m:sub>
                    </m:sSub>
                    <m: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𝑈</m:t>
                        </m:r>
                      </m:e>
                      <m:sub>
                        <m:r>
                          <a:rPr lang="en-US" sz="2000" b="0" i="1" smtClean="0">
                            <a:latin typeface="Cambria Math" panose="02040503050406030204" pitchFamily="18" charset="0"/>
                          </a:rPr>
                          <m:t>𝑓</m:t>
                        </m:r>
                      </m:sub>
                    </m:sSub>
                    <m: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𝐾</m:t>
                        </m:r>
                      </m:e>
                      <m:sub>
                        <m:r>
                          <a:rPr lang="en-US" sz="2000" b="0" i="1" smtClean="0">
                            <a:latin typeface="Cambria Math" panose="02040503050406030204" pitchFamily="18" charset="0"/>
                          </a:rPr>
                          <m:t>𝑖</m:t>
                        </m:r>
                      </m:sub>
                    </m:sSub>
                    <m: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𝑈</m:t>
                        </m:r>
                      </m:e>
                      <m:sub>
                        <m:r>
                          <a:rPr lang="en-US" sz="2000" b="0" i="1" smtClean="0">
                            <a:latin typeface="Cambria Math" panose="02040503050406030204" pitchFamily="18" charset="0"/>
                          </a:rPr>
                          <m:t>𝑖</m:t>
                        </m:r>
                      </m:sub>
                    </m:sSub>
                  </m:oMath>
                </a14:m>
                <a:endParaRPr lang="el-GR" sz="2000" dirty="0"/>
              </a:p>
              <a:p>
                <a:pPr marL="68580" indent="0">
                  <a:buNone/>
                </a:pPr>
                <a:endParaRPr lang="en-US" sz="1000" dirty="0"/>
              </a:p>
              <a:p>
                <a:pPr marL="68580" indent="0">
                  <a:buNone/>
                </a:pPr>
                <a:r>
                  <a:rPr lang="el-GR" sz="2000" dirty="0" smtClean="0"/>
                  <a:t>    μόνο </a:t>
                </a:r>
                <a:r>
                  <a:rPr lang="el-GR" sz="2000" dirty="0"/>
                  <a:t>αν στο σύστημα δρουν </a:t>
                </a:r>
                <a:r>
                  <a:rPr lang="el-GR" sz="2000" b="1" dirty="0" smtClean="0"/>
                  <a:t>αποκλειστικά συντηρητικές </a:t>
                </a:r>
                <a:r>
                  <a:rPr lang="el-GR" sz="2000" dirty="0"/>
                  <a:t>δυνάμεις</a:t>
                </a:r>
                <a:r>
                  <a:rPr lang="en-US" sz="2000" dirty="0"/>
                  <a:t>!</a:t>
                </a:r>
              </a:p>
              <a:p>
                <a:endParaRPr lang="el-GR" sz="2200" dirty="0" smtClean="0">
                  <a:ea typeface="Cambria Math" panose="02040503050406030204" pitchFamily="18" charset="0"/>
                </a:endParaRPr>
              </a:p>
              <a:p>
                <a:endParaRPr lang="el-GR" b="1" i="1" dirty="0"/>
              </a:p>
              <a:p>
                <a:endParaRPr lang="en-US" dirty="0" smtClean="0">
                  <a:ea typeface="Cambria Math" panose="02040503050406030204" pitchFamily="18"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762000" y="1334536"/>
                <a:ext cx="8077200" cy="5180045"/>
              </a:xfrm>
              <a:blipFill>
                <a:blip r:embed="rId2"/>
                <a:stretch>
                  <a:fillRect t="-706"/>
                </a:stretch>
              </a:blipFill>
            </p:spPr>
            <p:txBody>
              <a:bodyPr/>
              <a:lstStyle/>
              <a:p>
                <a:r>
                  <a:rPr lang="en-US">
                    <a:noFill/>
                  </a:rPr>
                  <a:t> </a:t>
                </a:r>
              </a:p>
            </p:txBody>
          </p:sp>
        </mc:Fallback>
      </mc:AlternateContent>
    </p:spTree>
    <p:extLst>
      <p:ext uri="{BB962C8B-B14F-4D97-AF65-F5344CB8AC3E}">
        <p14:creationId xmlns:p14="http://schemas.microsoft.com/office/powerpoint/2010/main" val="29427499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Effect transition="in" filter="fade">
                                      <p:cBhvr>
                                        <p:cTn id="3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Ενέργεια Συστήματος</a:t>
            </a:r>
            <a:r>
              <a:rPr lang="en-US" dirty="0" smtClean="0"/>
              <a:t> (</a:t>
            </a:r>
            <a:r>
              <a:rPr lang="el-GR" dirty="0" smtClean="0"/>
              <a:t>επανάληψη...)</a:t>
            </a:r>
            <a:endParaRPr lang="el-GR"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738350" y="1290914"/>
                <a:ext cx="7872250" cy="5186086"/>
              </a:xfrm>
            </p:spPr>
            <p:txBody>
              <a:bodyPr>
                <a:normAutofit/>
              </a:bodyPr>
              <a:lstStyle/>
              <a:p>
                <a:pPr marL="68580" indent="0">
                  <a:buNone/>
                </a:pPr>
                <a:endParaRPr lang="el-GR" sz="500" dirty="0" smtClean="0"/>
              </a:p>
              <a:p>
                <a:r>
                  <a:rPr lang="el-GR" dirty="0" smtClean="0"/>
                  <a:t>Έστω πολυμελές σύστημα με μια </a:t>
                </a:r>
                <a:r>
                  <a:rPr lang="el-GR" b="1" dirty="0" smtClean="0"/>
                  <a:t>εσωτερική συντηρητική δύναμη</a:t>
                </a:r>
                <a:r>
                  <a:rPr lang="el-GR" dirty="0" smtClean="0"/>
                  <a:t> </a:t>
                </a:r>
                <a14:m>
                  <m:oMath xmlns:m="http://schemas.openxmlformats.org/officeDocument/2006/math">
                    <m:r>
                      <a:rPr lang="en-US" b="0" i="1" smtClean="0">
                        <a:latin typeface="Cambria Math" panose="02040503050406030204" pitchFamily="18" charset="0"/>
                      </a:rPr>
                      <m:t>𝐹</m:t>
                    </m:r>
                  </m:oMath>
                </a14:m>
                <a:r>
                  <a:rPr lang="en-US" dirty="0" smtClean="0"/>
                  <a:t>, </a:t>
                </a:r>
                <a:r>
                  <a:rPr lang="el-GR" dirty="0" smtClean="0"/>
                  <a:t>με μια συνιστώσα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𝐹</m:t>
                        </m:r>
                      </m:e>
                      <m:sub>
                        <m:r>
                          <a:rPr lang="en-US" b="0" i="1" smtClean="0">
                            <a:latin typeface="Cambria Math" panose="02040503050406030204" pitchFamily="18" charset="0"/>
                          </a:rPr>
                          <m:t>𝑥</m:t>
                        </m:r>
                      </m:sub>
                    </m:sSub>
                  </m:oMath>
                </a14:m>
                <a:r>
                  <a:rPr lang="en-US" dirty="0" smtClean="0"/>
                  <a:t/>
                </a:r>
                <a:br>
                  <a:rPr lang="en-US" dirty="0" smtClean="0"/>
                </a:br>
                <a:endParaRPr lang="en-US" dirty="0" smtClean="0"/>
              </a:p>
              <a:p>
                <a:pPr marL="68580" indent="0">
                  <a:buNone/>
                </a:pPr>
                <a14:m>
                  <m:oMathPara xmlns:m="http://schemas.openxmlformats.org/officeDocument/2006/math">
                    <m:oMathParaPr>
                      <m:jc m:val="centerGroup"/>
                    </m:oMathParaPr>
                    <m:oMath xmlns:m="http://schemas.openxmlformats.org/officeDocument/2006/math">
                      <m:sSub>
                        <m:sSubPr>
                          <m:ctrlPr>
                            <a:rPr lang="el-GR" i="1" smtClean="0">
                              <a:latin typeface="Cambria Math" panose="02040503050406030204" pitchFamily="18" charset="0"/>
                            </a:rPr>
                          </m:ctrlPr>
                        </m:sSubPr>
                        <m:e>
                          <m:r>
                            <a:rPr lang="en-US" b="0" i="1" smtClean="0">
                              <a:latin typeface="Cambria Math" panose="02040503050406030204" pitchFamily="18" charset="0"/>
                            </a:rPr>
                            <m:t>𝐹</m:t>
                          </m:r>
                        </m:e>
                        <m:sub>
                          <m:r>
                            <a:rPr lang="en-US" b="0" i="1" smtClean="0">
                              <a:latin typeface="Cambria Math" panose="02040503050406030204" pitchFamily="18" charset="0"/>
                            </a:rPr>
                            <m:t>𝑥</m:t>
                          </m:r>
                        </m:sub>
                      </m:sSub>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𝑑𝑈</m:t>
                          </m:r>
                        </m:num>
                        <m:den>
                          <m:r>
                            <a:rPr lang="en-US" b="0" i="1" smtClean="0">
                              <a:latin typeface="Cambria Math" panose="02040503050406030204" pitchFamily="18" charset="0"/>
                            </a:rPr>
                            <m:t>𝑑𝑥</m:t>
                          </m:r>
                        </m:den>
                      </m:f>
                      <m:r>
                        <a:rPr lang="el-GR" b="0" i="1" smtClean="0">
                          <a:latin typeface="Cambria Math" panose="02040503050406030204" pitchFamily="18" charset="0"/>
                        </a:rPr>
                        <m:t>⇒</m:t>
                      </m:r>
                      <m:r>
                        <a:rPr lang="en-US" b="0" i="1" smtClean="0">
                          <a:latin typeface="Cambria Math" panose="02040503050406030204" pitchFamily="18" charset="0"/>
                        </a:rPr>
                        <m:t>𝑈</m:t>
                      </m:r>
                      <m:r>
                        <a:rPr lang="en-US" b="0" i="1" smtClean="0">
                          <a:latin typeface="Cambria Math" panose="02040503050406030204" pitchFamily="18" charset="0"/>
                        </a:rPr>
                        <m:t>(</m:t>
                      </m:r>
                      <m:r>
                        <a:rPr lang="en-US" b="0" i="1" smtClean="0">
                          <a:latin typeface="Cambria Math" panose="02040503050406030204" pitchFamily="18" charset="0"/>
                        </a:rPr>
                        <m:t>𝑥</m:t>
                      </m:r>
                      <m:r>
                        <a:rPr lang="en-US" b="0" i="1" smtClean="0">
                          <a:latin typeface="Cambria Math" panose="02040503050406030204" pitchFamily="18" charset="0"/>
                        </a:rPr>
                        <m:t>)=−</m:t>
                      </m:r>
                      <m:nary>
                        <m:naryPr>
                          <m:limLoc m:val="undOvr"/>
                          <m:subHide m:val="on"/>
                          <m:supHide m:val="on"/>
                          <m:ctrlPr>
                            <a:rPr lang="en-US" b="0" i="1" smtClean="0">
                              <a:latin typeface="Cambria Math" panose="02040503050406030204" pitchFamily="18" charset="0"/>
                            </a:rPr>
                          </m:ctrlPr>
                        </m:naryPr>
                        <m:sub/>
                        <m:sup/>
                        <m:e>
                          <m:sSub>
                            <m:sSubPr>
                              <m:ctrlPr>
                                <a:rPr lang="en-US" b="0" i="1" smtClean="0">
                                  <a:latin typeface="Cambria Math" panose="02040503050406030204" pitchFamily="18" charset="0"/>
                                </a:rPr>
                              </m:ctrlPr>
                            </m:sSubPr>
                            <m:e>
                              <m:r>
                                <a:rPr lang="en-US" b="0" i="1" smtClean="0">
                                  <a:latin typeface="Cambria Math" panose="02040503050406030204" pitchFamily="18" charset="0"/>
                                </a:rPr>
                                <m:t>𝐹</m:t>
                              </m:r>
                            </m:e>
                            <m:sub>
                              <m:r>
                                <a:rPr lang="en-US" b="0" i="1" smtClean="0">
                                  <a:latin typeface="Cambria Math" panose="02040503050406030204" pitchFamily="18" charset="0"/>
                                </a:rPr>
                                <m:t>𝑥</m:t>
                              </m:r>
                            </m:sub>
                          </m:sSub>
                          <m:r>
                            <a:rPr lang="en-US" b="0" i="1" smtClean="0">
                              <a:latin typeface="Cambria Math" panose="02040503050406030204" pitchFamily="18" charset="0"/>
                            </a:rPr>
                            <m:t>𝑑𝑥</m:t>
                          </m:r>
                        </m:e>
                      </m:nary>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𝑈</m:t>
                          </m:r>
                        </m:e>
                        <m:sub>
                          <m:r>
                            <a:rPr lang="en-US" b="0" i="1" smtClean="0">
                              <a:latin typeface="Cambria Math" panose="02040503050406030204" pitchFamily="18" charset="0"/>
                            </a:rPr>
                            <m:t>𝑖</m:t>
                          </m:r>
                        </m:sub>
                      </m:sSub>
                    </m:oMath>
                  </m:oMathPara>
                </a14:m>
                <a:endParaRPr lang="el-GR" dirty="0" smtClean="0"/>
              </a:p>
              <a:p>
                <a:pPr marL="68580" indent="0">
                  <a:buNone/>
                </a:pPr>
                <a:endParaRPr lang="en-US" sz="1200" dirty="0" smtClean="0"/>
              </a:p>
              <a:p>
                <a:r>
                  <a:rPr lang="el-GR" dirty="0" smtClean="0"/>
                  <a:t>Η συνάρτηση </a:t>
                </a:r>
                <a14:m>
                  <m:oMath xmlns:m="http://schemas.openxmlformats.org/officeDocument/2006/math">
                    <m:r>
                      <a:rPr lang="en-US" b="0" i="1" smtClean="0">
                        <a:latin typeface="Cambria Math" panose="02040503050406030204" pitchFamily="18" charset="0"/>
                      </a:rPr>
                      <m:t>𝑈</m:t>
                    </m:r>
                    <m:r>
                      <a:rPr lang="en-US" b="0" i="1" smtClean="0">
                        <a:latin typeface="Cambria Math" panose="02040503050406030204" pitchFamily="18" charset="0"/>
                      </a:rPr>
                      <m:t>(</m:t>
                    </m:r>
                    <m:r>
                      <a:rPr lang="en-US" b="0" i="1" smtClean="0">
                        <a:latin typeface="Cambria Math" panose="02040503050406030204" pitchFamily="18" charset="0"/>
                      </a:rPr>
                      <m:t>𝑥</m:t>
                    </m:r>
                    <m:r>
                      <a:rPr lang="en-US" b="0" i="1" smtClean="0">
                        <a:latin typeface="Cambria Math" panose="02040503050406030204" pitchFamily="18" charset="0"/>
                      </a:rPr>
                      <m:t>)</m:t>
                    </m:r>
                  </m:oMath>
                </a14:m>
                <a:r>
                  <a:rPr lang="en-US" dirty="0" smtClean="0"/>
                  <a:t> </a:t>
                </a:r>
                <a:r>
                  <a:rPr lang="el-GR" dirty="0" smtClean="0"/>
                  <a:t>λέγεται </a:t>
                </a:r>
                <a:r>
                  <a:rPr lang="el-GR" b="1" dirty="0" smtClean="0"/>
                  <a:t>συνάρτηση δυναμικής ενέργειας</a:t>
                </a:r>
                <a:endParaRPr lang="en-US" b="1" dirty="0" smtClean="0"/>
              </a:p>
              <a:p>
                <a:endParaRPr lang="el-GR" b="1" dirty="0" smtClean="0"/>
              </a:p>
              <a:p>
                <a:r>
                  <a:rPr lang="el-GR" dirty="0" smtClean="0"/>
                  <a:t>Η θέση </a:t>
                </a:r>
                <a14:m>
                  <m:oMath xmlns:m="http://schemas.openxmlformats.org/officeDocument/2006/math">
                    <m:r>
                      <a:rPr lang="en-US" i="1" dirty="0" smtClean="0">
                        <a:latin typeface="Cambria Math" panose="02040503050406030204" pitchFamily="18" charset="0"/>
                      </a:rPr>
                      <m:t>𝑥</m:t>
                    </m:r>
                  </m:oMath>
                </a14:m>
                <a:r>
                  <a:rPr lang="en-US" dirty="0" smtClean="0"/>
                  <a:t> </a:t>
                </a:r>
                <a:r>
                  <a:rPr lang="el-GR" dirty="0" smtClean="0"/>
                  <a:t>όπου </a:t>
                </a:r>
                <a14:m>
                  <m:oMath xmlns:m="http://schemas.openxmlformats.org/officeDocument/2006/math">
                    <m:sSub>
                      <m:sSubPr>
                        <m:ctrlPr>
                          <a:rPr lang="el-GR" i="1">
                            <a:latin typeface="Cambria Math" panose="02040503050406030204" pitchFamily="18" charset="0"/>
                          </a:rPr>
                        </m:ctrlPr>
                      </m:sSubPr>
                      <m:e>
                        <m:r>
                          <a:rPr lang="en-US" i="1">
                            <a:latin typeface="Cambria Math" panose="02040503050406030204" pitchFamily="18" charset="0"/>
                          </a:rPr>
                          <m:t>𝐹</m:t>
                        </m:r>
                      </m:e>
                      <m:sub>
                        <m:r>
                          <a:rPr lang="en-US" i="1">
                            <a:latin typeface="Cambria Math" panose="02040503050406030204" pitchFamily="18" charset="0"/>
                          </a:rPr>
                          <m:t>𝑥</m:t>
                        </m:r>
                      </m:sub>
                    </m:sSub>
                    <m:r>
                      <a:rPr lang="el-GR" b="0" i="1" smtClean="0">
                        <a:latin typeface="Cambria Math" panose="02040503050406030204" pitchFamily="18" charset="0"/>
                      </a:rPr>
                      <m:t>=0</m:t>
                    </m:r>
                  </m:oMath>
                </a14:m>
                <a:r>
                  <a:rPr lang="el-GR" dirty="0" smtClean="0"/>
                  <a:t> λέγεται </a:t>
                </a:r>
                <a:r>
                  <a:rPr lang="el-GR" b="1" dirty="0" smtClean="0"/>
                  <a:t>θέση ισορροπίας</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738350" y="1290914"/>
                <a:ext cx="7872250" cy="5186086"/>
              </a:xfrm>
              <a:blipFill>
                <a:blip r:embed="rId2"/>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4172243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fade">
                                      <p:cBhvr>
                                        <p:cTn id="15" dur="500"/>
                                        <p:tgtEl>
                                          <p:spTgt spid="3">
                                            <p:txEl>
                                              <p:pRg st="4" end="4"/>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6" end="6"/>
                                            </p:txEl>
                                          </p:spTgt>
                                        </p:tgtEl>
                                        <p:attrNameLst>
                                          <p:attrName>style.visibility</p:attrName>
                                        </p:attrNameLst>
                                      </p:cBhvr>
                                      <p:to>
                                        <p:strVal val="visible"/>
                                      </p:to>
                                    </p:set>
                                    <p:animEffect transition="in" filter="fade">
                                      <p:cBhvr>
                                        <p:cTn id="20"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Ενέργεια Συστήματος</a:t>
            </a:r>
            <a:endParaRPr lang="el-GR" dirty="0"/>
          </a:p>
        </p:txBody>
      </p:sp>
      <p:sp>
        <p:nvSpPr>
          <p:cNvPr id="3" name="Content Placeholder 2"/>
          <p:cNvSpPr>
            <a:spLocks noGrp="1"/>
          </p:cNvSpPr>
          <p:nvPr>
            <p:ph idx="1"/>
          </p:nvPr>
        </p:nvSpPr>
        <p:spPr>
          <a:xfrm>
            <a:off x="738350" y="1371600"/>
            <a:ext cx="7872250" cy="5181600"/>
          </a:xfrm>
        </p:spPr>
        <p:txBody>
          <a:bodyPr>
            <a:noAutofit/>
          </a:bodyPr>
          <a:lstStyle/>
          <a:p>
            <a:r>
              <a:rPr lang="el-GR" sz="1800" b="1" dirty="0" smtClean="0"/>
              <a:t>Ευσταθής ισορροπία (</a:t>
            </a:r>
            <a:r>
              <a:rPr lang="en-US" sz="1800" b="1" dirty="0" smtClean="0"/>
              <a:t>stable equilibrium)</a:t>
            </a:r>
          </a:p>
          <a:p>
            <a:pPr lvl="1"/>
            <a:r>
              <a:rPr lang="el-GR" sz="1600" dirty="0" smtClean="0"/>
              <a:t>Ένα σύστημα λέγεται ευσταθούς ισορροπίας όταν οποιαδήποτε μεταβολή μακριά από τη θέση ισορροπίας του έχει ως συνέπεια μια δύναμη που επαναφέρει το σύστημα στη θέση ισορροπίας του</a:t>
            </a:r>
          </a:p>
          <a:p>
            <a:pPr lvl="2"/>
            <a:r>
              <a:rPr lang="el-GR" sz="1600" dirty="0" smtClean="0"/>
              <a:t>Παραδείγματα: </a:t>
            </a:r>
            <a:r>
              <a:rPr lang="el-GR" sz="1400" dirty="0" smtClean="0"/>
              <a:t>σύστημα σώματος-ελατηρίου</a:t>
            </a:r>
            <a:r>
              <a:rPr lang="en-US" sz="1400" dirty="0" smtClean="0"/>
              <a:t>, </a:t>
            </a:r>
            <a:r>
              <a:rPr lang="el-GR" sz="1400" dirty="0" smtClean="0"/>
              <a:t>σύστημα μπίλιας-κυρτού μπώλ-Γης</a:t>
            </a:r>
          </a:p>
          <a:p>
            <a:endParaRPr lang="el-GR" sz="500" b="1" dirty="0" smtClean="0"/>
          </a:p>
          <a:p>
            <a:r>
              <a:rPr lang="el-GR" sz="1800" b="1" dirty="0" smtClean="0"/>
              <a:t>Ασταθής ισορροπία (</a:t>
            </a:r>
            <a:r>
              <a:rPr lang="en-US" sz="1800" b="1" dirty="0" smtClean="0"/>
              <a:t>unstable equilibrium)</a:t>
            </a:r>
          </a:p>
          <a:p>
            <a:pPr lvl="1"/>
            <a:r>
              <a:rPr lang="el-GR" sz="1600" dirty="0"/>
              <a:t>Ένα σύστημα λέγεται </a:t>
            </a:r>
            <a:r>
              <a:rPr lang="el-GR" sz="1600" dirty="0" smtClean="0"/>
              <a:t>ασταθούς </a:t>
            </a:r>
            <a:r>
              <a:rPr lang="el-GR" sz="1600" dirty="0"/>
              <a:t>ισορροπίας όταν οποιαδήποτε μεταβολή μακριά από τη θέση ισορροπίας του έχει ως συνέπεια μια δύναμη που </a:t>
            </a:r>
            <a:r>
              <a:rPr lang="el-GR" sz="1600" dirty="0" smtClean="0"/>
              <a:t>απομακρύνει περισσότερο </a:t>
            </a:r>
            <a:r>
              <a:rPr lang="el-GR" sz="1600" dirty="0"/>
              <a:t>το σύστημα </a:t>
            </a:r>
            <a:r>
              <a:rPr lang="el-GR" sz="1600" dirty="0" smtClean="0"/>
              <a:t>από τη </a:t>
            </a:r>
            <a:r>
              <a:rPr lang="el-GR" sz="1600" dirty="0"/>
              <a:t>θέση ισορροπίας του</a:t>
            </a:r>
          </a:p>
          <a:p>
            <a:pPr lvl="2"/>
            <a:r>
              <a:rPr lang="el-GR" sz="1600" dirty="0" smtClean="0"/>
              <a:t>Παραδείγματα: </a:t>
            </a:r>
            <a:r>
              <a:rPr lang="el-GR" sz="1400" dirty="0" smtClean="0"/>
              <a:t>σύστημα μολυβιού-Γης που ισορροπεί στη μύτη του επάνω σε μια επιφάνεια, σύστημα μπάλας-Γης στην κορυφή ενός λόφου</a:t>
            </a:r>
          </a:p>
          <a:p>
            <a:endParaRPr lang="el-GR" sz="300" b="1" dirty="0" smtClean="0"/>
          </a:p>
          <a:p>
            <a:r>
              <a:rPr lang="el-GR" sz="1800" b="1" dirty="0" smtClean="0"/>
              <a:t>Ουδέτερη ισορροπία (</a:t>
            </a:r>
            <a:r>
              <a:rPr lang="en-US" sz="1800" b="1" dirty="0" smtClean="0"/>
              <a:t>neutral equilibrium)</a:t>
            </a:r>
            <a:endParaRPr lang="el-GR" sz="1800" b="1" dirty="0" smtClean="0"/>
          </a:p>
          <a:p>
            <a:pPr lvl="1"/>
            <a:r>
              <a:rPr lang="el-GR" sz="1600" dirty="0" smtClean="0"/>
              <a:t>Ένα σύστημα λέγεται ουδέτερης ισορροπίας</a:t>
            </a:r>
            <a:r>
              <a:rPr lang="en-US" sz="1600" dirty="0" smtClean="0"/>
              <a:t> </a:t>
            </a:r>
            <a:r>
              <a:rPr lang="el-GR" sz="1600" dirty="0" smtClean="0"/>
              <a:t>αν η θέση ισορροπίας του δεν εξαρτάται από μετατοπίσεις από την αρχική του θέση, δηλ. όταν παραμένει στη νέα του θέση μετά από κάποια μετατόπιση χωρίς να επιστρέφει πίσω στην αρχική του θέση</a:t>
            </a:r>
          </a:p>
          <a:p>
            <a:pPr lvl="2"/>
            <a:r>
              <a:rPr lang="el-GR" sz="1600" dirty="0" smtClean="0"/>
              <a:t>Παράδειγμα: </a:t>
            </a:r>
            <a:r>
              <a:rPr lang="el-GR" sz="1400" dirty="0" smtClean="0"/>
              <a:t>σύστημα μπάλας-οριζόντιου εδάφους, σύστημα βιβλίου πλευρικά τοποθετημένου-οριζόντιου εδάφους</a:t>
            </a:r>
            <a:endParaRPr lang="en-US" sz="1400" dirty="0" smtClean="0"/>
          </a:p>
        </p:txBody>
      </p:sp>
    </p:spTree>
    <p:extLst>
      <p:ext uri="{BB962C8B-B14F-4D97-AF65-F5344CB8AC3E}">
        <p14:creationId xmlns:p14="http://schemas.microsoft.com/office/powerpoint/2010/main" val="1471205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Effect transition="in" filter="fade">
                                      <p:cBhvr>
                                        <p:cTn id="37" dur="500"/>
                                        <p:tgtEl>
                                          <p:spTgt spid="3">
                                            <p:txEl>
                                              <p:pRg st="8" end="8"/>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9" end="9"/>
                                            </p:txEl>
                                          </p:spTgt>
                                        </p:tgtEl>
                                        <p:attrNameLst>
                                          <p:attrName>style.visibility</p:attrName>
                                        </p:attrNameLst>
                                      </p:cBhvr>
                                      <p:to>
                                        <p:strVal val="visible"/>
                                      </p:to>
                                    </p:set>
                                    <p:animEffect transition="in" filter="fade">
                                      <p:cBhvr>
                                        <p:cTn id="42" dur="500"/>
                                        <p:tgtEl>
                                          <p:spTgt spid="3">
                                            <p:txEl>
                                              <p:pRg st="9" end="9"/>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animEffect transition="in" filter="fade">
                                      <p:cBhvr>
                                        <p:cTn id="47"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Ενέργεια Συστήματος</a:t>
            </a:r>
            <a:endParaRPr lang="el-GR"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738350" y="1371600"/>
                <a:ext cx="7922222" cy="5029200"/>
              </a:xfrm>
            </p:spPr>
            <p:txBody>
              <a:bodyPr/>
              <a:lstStyle/>
              <a:p>
                <a:r>
                  <a:rPr lang="el-GR" dirty="0" smtClean="0"/>
                  <a:t>Η κλίση </a:t>
                </a:r>
                <a14:m>
                  <m:oMath xmlns:m="http://schemas.openxmlformats.org/officeDocument/2006/math">
                    <m:f>
                      <m:fPr>
                        <m:ctrlPr>
                          <a:rPr lang="en-US" i="1">
                            <a:latin typeface="Cambria Math" panose="02040503050406030204" pitchFamily="18" charset="0"/>
                          </a:rPr>
                        </m:ctrlPr>
                      </m:fPr>
                      <m:num>
                        <m:r>
                          <a:rPr lang="en-US" i="1">
                            <a:latin typeface="Cambria Math" panose="02040503050406030204" pitchFamily="18" charset="0"/>
                          </a:rPr>
                          <m:t>𝑑𝑈</m:t>
                        </m:r>
                      </m:num>
                      <m:den>
                        <m:r>
                          <a:rPr lang="en-US" i="1">
                            <a:latin typeface="Cambria Math" panose="02040503050406030204" pitchFamily="18" charset="0"/>
                          </a:rPr>
                          <m:t>𝑑𝑥</m:t>
                        </m:r>
                      </m:den>
                    </m:f>
                  </m:oMath>
                </a14:m>
                <a:r>
                  <a:rPr lang="el-GR" dirty="0" smtClean="0"/>
                  <a:t> μας πληροφορεί για την ευστάθεια ή αστάθεια ενός συστήματος</a:t>
                </a:r>
                <a:endParaRPr lang="en-US" dirty="0" smtClean="0"/>
              </a:p>
              <a:p>
                <a:endParaRPr lang="en-US" sz="1400" dirty="0"/>
              </a:p>
              <a:p>
                <a:r>
                  <a:rPr lang="el-GR" b="1" dirty="0" smtClean="0"/>
                  <a:t>Παραδείγματα:</a:t>
                </a:r>
                <a:endParaRPr lang="el-GR" b="1"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738350" y="1371600"/>
                <a:ext cx="7922222" cy="5029200"/>
              </a:xfrm>
              <a:blipFill rotWithShape="0">
                <a:blip r:embed="rId2"/>
                <a:stretch>
                  <a:fillRect/>
                </a:stretch>
              </a:blipFill>
            </p:spPr>
            <p:txBody>
              <a:bodyPr/>
              <a:lstStyle/>
              <a:p>
                <a:r>
                  <a:rPr lang="el-GR">
                    <a:noFill/>
                  </a:rPr>
                  <a:t> </a:t>
                </a:r>
              </a:p>
            </p:txBody>
          </p:sp>
        </mc:Fallback>
      </mc:AlternateContent>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38261" y="3505200"/>
            <a:ext cx="4240973" cy="2991438"/>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5862" y="3581401"/>
            <a:ext cx="4073166" cy="2922468"/>
          </a:xfrm>
          <a:prstGeom prst="rect">
            <a:avLst/>
          </a:prstGeom>
        </p:spPr>
      </p:pic>
      <mc:AlternateContent xmlns:mc="http://schemas.openxmlformats.org/markup-compatibility/2006" xmlns:p14="http://schemas.microsoft.com/office/powerpoint/2010/main">
        <mc:Choice Requires="p14">
          <p:contentPart p14:bwMode="auto" r:id="rId5">
            <p14:nvContentPartPr>
              <p14:cNvPr id="6" name="Ink 5"/>
              <p14:cNvContentPartPr/>
              <p14:nvPr/>
            </p14:nvContentPartPr>
            <p14:xfrm>
              <a:off x="953280" y="829800"/>
              <a:ext cx="7860960" cy="5692680"/>
            </p14:xfrm>
          </p:contentPart>
        </mc:Choice>
        <mc:Fallback xmlns="">
          <p:pic>
            <p:nvPicPr>
              <p:cNvPr id="6" name="Ink 5"/>
              <p:cNvPicPr/>
              <p:nvPr/>
            </p:nvPicPr>
            <p:blipFill>
              <a:blip r:embed="rId6"/>
              <a:stretch>
                <a:fillRect/>
              </a:stretch>
            </p:blipFill>
            <p:spPr>
              <a:xfrm>
                <a:off x="941760" y="818640"/>
                <a:ext cx="7883280" cy="5716800"/>
              </a:xfrm>
              <a:prstGeom prst="rect">
                <a:avLst/>
              </a:prstGeom>
            </p:spPr>
          </p:pic>
        </mc:Fallback>
      </mc:AlternateContent>
    </p:spTree>
    <p:extLst>
      <p:ext uri="{BB962C8B-B14F-4D97-AF65-F5344CB8AC3E}">
        <p14:creationId xmlns:p14="http://schemas.microsoft.com/office/powerpoint/2010/main" val="3966482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par>
                                <p:cTn id="18" presetID="10" presetClass="entr" presetSubtype="0" fill="hold"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heme1">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Theme1" id="{378CCDAD-24C3-4E17-8FDE-0CAB19B053CF}" vid="{82C6361A-B056-460A-B068-820C107F1E0F}"/>
    </a:ext>
  </a:extLst>
</a:theme>
</file>

<file path=ppt/theme/theme2.xml><?xml version="1.0" encoding="utf-8"?>
<a:theme xmlns:a="http://schemas.openxmlformats.org/drawingml/2006/main" name="1_Theme1">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Theme1" id="{378CCDAD-24C3-4E17-8FDE-0CAB19B053CF}" vid="{82C6361A-B056-460A-B068-820C107F1E0F}"/>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230</TotalTime>
  <Words>1066</Words>
  <Application>Microsoft Office PowerPoint</Application>
  <PresentationFormat>On-screen Show (4:3)</PresentationFormat>
  <Paragraphs>174</Paragraphs>
  <Slides>31</Slides>
  <Notes>1</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31</vt:i4>
      </vt:variant>
    </vt:vector>
  </HeadingPairs>
  <TitlesOfParts>
    <vt:vector size="38" baseType="lpstr">
      <vt:lpstr>Calibri</vt:lpstr>
      <vt:lpstr>Cambria</vt:lpstr>
      <vt:lpstr>Cambria Math</vt:lpstr>
      <vt:lpstr>Wingdings</vt:lpstr>
      <vt:lpstr>Wingdings 2</vt:lpstr>
      <vt:lpstr>Theme1</vt:lpstr>
      <vt:lpstr>1_Theme1</vt:lpstr>
      <vt:lpstr>PowerPoint Presentation</vt:lpstr>
      <vt:lpstr>Φυσική για Μηχανικούς</vt:lpstr>
      <vt:lpstr>Φυσική για Μηχανικούς</vt:lpstr>
      <vt:lpstr>Ενέργεια Συστήματος (επανάληψη…)</vt:lpstr>
      <vt:lpstr>Ενέργεια Συστήματος (επανάληψη…)</vt:lpstr>
      <vt:lpstr>Ενέργεια Συστήματος (επανάληψη…)</vt:lpstr>
      <vt:lpstr>Ενέργεια Συστήματος (επανάληψη...)</vt:lpstr>
      <vt:lpstr>Ενέργεια Συστήματος</vt:lpstr>
      <vt:lpstr>Ενέργεια Συστήματος</vt:lpstr>
      <vt:lpstr>Ενέργεια Συστήματος</vt:lpstr>
      <vt:lpstr>Ενέργεια Συστήματος</vt:lpstr>
      <vt:lpstr>Ενέργεια Συστήματος</vt:lpstr>
      <vt:lpstr>Ενέργεια Συστήματος</vt:lpstr>
      <vt:lpstr>Φυσική για Μηχανικούς</vt:lpstr>
      <vt:lpstr>Φυσική για Μηχανικούς</vt:lpstr>
      <vt:lpstr>Διατήρηση της Ενέργειας</vt:lpstr>
      <vt:lpstr>Διατήρηση της Ενέργειας</vt:lpstr>
      <vt:lpstr>Διατήρηση της Ενέργειας</vt:lpstr>
      <vt:lpstr>Διατήρηση της Ενέργειας</vt:lpstr>
      <vt:lpstr>Διατήρηση της Ενέργειας</vt:lpstr>
      <vt:lpstr>Διατήρηση της Ενέργειας</vt:lpstr>
      <vt:lpstr>Διατήρηση της Ενέργειας</vt:lpstr>
      <vt:lpstr>Διατήρηση της Ενέργειας</vt:lpstr>
      <vt:lpstr>Διατήρηση της Ενέργειας</vt:lpstr>
      <vt:lpstr>Διατήρηση της Ενέργειας</vt:lpstr>
      <vt:lpstr>Διατήρηση της Ενέργειας</vt:lpstr>
      <vt:lpstr>Διατήρηση της Ενέργειας</vt:lpstr>
      <vt:lpstr>Διατήρηση της Ενέργειας</vt:lpstr>
      <vt:lpstr>Διατήρηση της Ενέργειας</vt:lpstr>
      <vt:lpstr>Διατήρηση της Ενέργειας</vt:lpstr>
      <vt:lpstr>Συνεχίζεται...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Kafentzis Georgios</dc:creator>
  <cp:lastModifiedBy>Kafentzis Georgios</cp:lastModifiedBy>
  <cp:revision>18</cp:revision>
  <dcterms:created xsi:type="dcterms:W3CDTF">2020-10-26T12:46:22Z</dcterms:created>
  <dcterms:modified xsi:type="dcterms:W3CDTF">2020-10-29T11:26:55Z</dcterms:modified>
</cp:coreProperties>
</file>